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2" r:id="rId3"/>
    <p:sldId id="356" r:id="rId4"/>
    <p:sldId id="360" r:id="rId5"/>
    <p:sldId id="361" r:id="rId6"/>
    <p:sldId id="362" r:id="rId7"/>
    <p:sldId id="363" r:id="rId8"/>
    <p:sldId id="357" r:id="rId9"/>
    <p:sldId id="364" r:id="rId10"/>
    <p:sldId id="380" r:id="rId11"/>
    <p:sldId id="381" r:id="rId12"/>
    <p:sldId id="382" r:id="rId13"/>
    <p:sldId id="384" r:id="rId14"/>
    <p:sldId id="387" r:id="rId15"/>
    <p:sldId id="383" r:id="rId16"/>
    <p:sldId id="370" r:id="rId17"/>
    <p:sldId id="386" r:id="rId18"/>
    <p:sldId id="388" r:id="rId19"/>
    <p:sldId id="358" r:id="rId20"/>
    <p:sldId id="375" r:id="rId21"/>
    <p:sldId id="359" r:id="rId22"/>
    <p:sldId id="389" r:id="rId23"/>
  </p:sldIdLst>
  <p:sldSz cx="9144000" cy="5143500" type="screen16x9"/>
  <p:notesSz cx="6858000" cy="9144000"/>
  <p:embeddedFontLst>
    <p:embeddedFont>
      <p:font typeface="Sniglet" panose="020B0604020202020204" charset="0"/>
      <p:regular r:id="rId26"/>
    </p:embeddedFont>
    <p:embeddedFont>
      <p:font typeface="Adobe Devanagari" panose="02040503050201020203" pitchFamily="18" charset="0"/>
      <p:regular r:id="rId27"/>
      <p:bold r:id="rId28"/>
      <p:italic r:id="rId29"/>
      <p:boldItalic r:id="rId30"/>
    </p:embeddedFont>
    <p:embeddedFont>
      <p:font typeface="Dosis" panose="020B0604020202020204" charset="0"/>
      <p:regular r:id="rId31"/>
      <p:bold r:id="rId32"/>
    </p:embeddedFont>
    <p:embeddedFont>
      <p:font typeface="Brush Script MT" panose="03060802040406070304" pitchFamily="66" charset="0"/>
      <p:italic r:id="rId33"/>
    </p:embeddedFont>
    <p:embeddedFont>
      <p:font typeface="Bahnschrift Light Condensed" panose="020B0502040204020203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Windows 10 Virtual Machine Installation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10 VM installation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611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88" y="343711"/>
            <a:ext cx="3269329" cy="4313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571" y="1271097"/>
            <a:ext cx="4475816" cy="24586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99952" y="1355387"/>
            <a:ext cx="1999619" cy="300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2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5" y="369651"/>
            <a:ext cx="3931494" cy="313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68" y="1293240"/>
            <a:ext cx="4114802" cy="30726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808051" y="1245140"/>
            <a:ext cx="1900136" cy="8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3" y="248900"/>
            <a:ext cx="5425196" cy="901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279732"/>
            <a:ext cx="3099880" cy="34403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016868" y="985736"/>
            <a:ext cx="2280782" cy="55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0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8" y="609601"/>
            <a:ext cx="3480985" cy="2910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39" y="259405"/>
            <a:ext cx="3147318" cy="216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39" y="2645012"/>
            <a:ext cx="3139904" cy="21110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87813" y="343711"/>
            <a:ext cx="3247926" cy="6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42434" y="1011677"/>
            <a:ext cx="1309992" cy="229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3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6" y="863222"/>
            <a:ext cx="3793476" cy="3261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72" y="863222"/>
            <a:ext cx="4731373" cy="326150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741906" y="1290536"/>
            <a:ext cx="667966" cy="47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03" y="719849"/>
            <a:ext cx="4990112" cy="34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61" y="222585"/>
            <a:ext cx="5039228" cy="44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34" y="77820"/>
            <a:ext cx="4556792" cy="46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9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Snapshots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21" y="413910"/>
            <a:ext cx="6559417" cy="41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9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8" y="1757442"/>
            <a:ext cx="5692752" cy="30674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935166" y="564204"/>
            <a:ext cx="958624" cy="401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48" y="141966"/>
            <a:ext cx="3028545" cy="14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8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90" y="753325"/>
            <a:ext cx="5569119" cy="3088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1420" y="3236068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can take a few snapshots and restore one of them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24990"/>
            <a:ext cx="5529798" cy="4544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70" y="360930"/>
            <a:ext cx="3955500" cy="19020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72161" y="1802486"/>
            <a:ext cx="2933974" cy="80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0" y="2663763"/>
            <a:ext cx="3956087" cy="192139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914239" y="2749778"/>
            <a:ext cx="2103031" cy="14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8" y="1508154"/>
            <a:ext cx="593490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6" y="797138"/>
            <a:ext cx="3992234" cy="313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797138"/>
            <a:ext cx="4055029" cy="31367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79983" y="3335258"/>
            <a:ext cx="1157801" cy="3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9" y="843187"/>
            <a:ext cx="3702118" cy="2873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58" y="843187"/>
            <a:ext cx="3714862" cy="28859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15522" y="1164380"/>
            <a:ext cx="1256478" cy="232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6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3" y="1250973"/>
            <a:ext cx="3793487" cy="1781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47" y="777327"/>
            <a:ext cx="3858899" cy="30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Extension 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9" y="712166"/>
            <a:ext cx="5197536" cy="1067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25" y="2239638"/>
            <a:ext cx="3530747" cy="2299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32650" y="1434095"/>
            <a:ext cx="1404375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4379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43</Words>
  <Application>Microsoft Office PowerPoint</Application>
  <PresentationFormat>On-screen Show (16:9)</PresentationFormat>
  <Paragraphs>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Sniglet</vt:lpstr>
      <vt:lpstr>Adobe Devanagari</vt:lpstr>
      <vt:lpstr>Dosis</vt:lpstr>
      <vt:lpstr>Brush Script MT</vt:lpstr>
      <vt:lpstr>Arial</vt:lpstr>
      <vt:lpstr>Bahnschrift Light Condensed</vt:lpstr>
      <vt:lpstr>Friar template</vt:lpstr>
      <vt:lpstr>Windows 10 Virtual Machine Installation</vt:lpstr>
      <vt:lpstr>VirtualBox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VirtualBox Extension Pack</vt:lpstr>
      <vt:lpstr>PowerPoint Presentation</vt:lpstr>
      <vt:lpstr>Windows 10 VM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Snapshots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170</cp:revision>
  <dcterms:modified xsi:type="dcterms:W3CDTF">2018-10-24T23:57:16Z</dcterms:modified>
</cp:coreProperties>
</file>