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7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18" r:id="rId12"/>
    <p:sldId id="619" r:id="rId13"/>
    <p:sldId id="629" r:id="rId14"/>
    <p:sldId id="630" r:id="rId15"/>
  </p:sldIdLst>
  <p:sldSz cx="9144000" cy="5143500" type="screen16x9"/>
  <p:notesSz cx="6858000" cy="9144000"/>
  <p:embeddedFontLst>
    <p:embeddedFont>
      <p:font typeface="Sniglet" panose="020B0604020202020204" charset="0"/>
      <p:regular r:id="rId18"/>
    </p:embeddedFont>
    <p:embeddedFont>
      <p:font typeface="Adobe Devanagari" panose="02040503050201020203" pitchFamily="18" charset="0"/>
      <p:regular r:id="rId19"/>
      <p:bold r:id="rId20"/>
      <p:italic r:id="rId21"/>
      <p:boldItalic r:id="rId22"/>
    </p:embeddedFont>
    <p:embeddedFont>
      <p:font typeface="Brush Script MT" panose="03060802040406070304" pitchFamily="66" charset="0"/>
      <p:italic r:id="rId23"/>
    </p:embeddedFont>
    <p:embeddedFont>
      <p:font typeface="Dosis" panose="020B0604020202020204" charset="0"/>
      <p:regular r:id="rId24"/>
      <p:bold r:id="rId25"/>
    </p:embeddedFont>
    <p:embeddedFont>
      <p:font typeface="Bahnschrift Light Condensed" panose="020B0502040204020203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84967" autoAdjust="0"/>
  </p:normalViewPr>
  <p:slideViewPr>
    <p:cSldViewPr snapToGrid="0">
      <p:cViewPr>
        <p:scale>
          <a:sx n="125" d="100"/>
          <a:sy n="125" d="100"/>
        </p:scale>
        <p:origin x="45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5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FE04AE-1C9E-DE42-81E3-1F2B97DAAE1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6" r:id="rId3"/>
    <p:sldLayoutId id="214748366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kivo.com/blog/virtualbox-network-setting-guid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Kali 2020 Installation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33" y="4678462"/>
            <a:ext cx="3805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Modified based on https</a:t>
            </a:r>
            <a:r>
              <a:rPr lang="en-US" sz="1050" dirty="0"/>
              <a:t>://samsclass.info/126/126_F13.shtml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all settings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9" y="1459230"/>
            <a:ext cx="1426845" cy="285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125" y="118034"/>
            <a:ext cx="2988541" cy="2369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073" y="2830803"/>
            <a:ext cx="3930328" cy="19986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61060" y="1211580"/>
            <a:ext cx="2880360" cy="1674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747925" y="3543300"/>
            <a:ext cx="2713148" cy="28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248" y="3928455"/>
            <a:ext cx="236475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Your PC IP maybe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7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 down Kali: save the machine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81100"/>
            <a:ext cx="567122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91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383871"/>
            <a:ext cx="7909560" cy="3374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0" y="39362"/>
            <a:ext cx="3528060" cy="8803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85560" y="919671"/>
            <a:ext cx="502765" cy="348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a snapshot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780109"/>
            <a:ext cx="536332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Download: https</a:t>
            </a:r>
            <a:r>
              <a:rPr lang="en-US" dirty="0">
                <a:hlinkClick r:id="rId2"/>
              </a:rPr>
              <a:t>://zsecurity.org/download-custom-kali/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79" y="1139283"/>
            <a:ext cx="5016313" cy="3977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363" y="2150818"/>
            <a:ext cx="2374347" cy="15771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936566" y="2940148"/>
            <a:ext cx="450166" cy="112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download folder!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1068"/>
            <a:ext cx="698279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43" y="225025"/>
            <a:ext cx="4895872" cy="724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5" y="1235429"/>
            <a:ext cx="4218956" cy="3620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04" y="2269863"/>
            <a:ext cx="3564068" cy="7755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09475" y="2585803"/>
            <a:ext cx="554636" cy="13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575154" y="1004648"/>
            <a:ext cx="74951" cy="461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6955"/>
            <a:ext cx="666843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76728"/>
            <a:ext cx="4860508" cy="36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76727"/>
            <a:ext cx="4902721" cy="37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1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82042"/>
            <a:ext cx="4548689" cy="3434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89" y="33295"/>
            <a:ext cx="4595311" cy="25525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420911" y="1266669"/>
            <a:ext cx="2263515" cy="1319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96027" y="258580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4"/>
              </a:rPr>
              <a:t>https://www.nakivo.com/blog/virtualbox-network-setting-guide/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080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Kali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6" y="1258147"/>
            <a:ext cx="3167811" cy="1119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6" y="2632815"/>
            <a:ext cx="3028950" cy="22002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8713669">
            <a:off x="3050948" y="2448672"/>
            <a:ext cx="1686802" cy="11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524000" y="2377440"/>
            <a:ext cx="99060" cy="2362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35812"/>
            <a:ext cx="3504097" cy="2341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907" y="2692350"/>
            <a:ext cx="3495140" cy="222718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050280" y="2377439"/>
            <a:ext cx="182880" cy="31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387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71</Words>
  <Application>Microsoft Office PowerPoint</Application>
  <PresentationFormat>On-screen Show (16:9)</PresentationFormat>
  <Paragraphs>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Sniglet</vt:lpstr>
      <vt:lpstr>Adobe Devanagari</vt:lpstr>
      <vt:lpstr>Arial</vt:lpstr>
      <vt:lpstr>Brush Script MT</vt:lpstr>
      <vt:lpstr>Dosis</vt:lpstr>
      <vt:lpstr>Bahnschrift Light Condensed</vt:lpstr>
      <vt:lpstr>Friar template</vt:lpstr>
      <vt:lpstr>Kali 2020 Installation</vt:lpstr>
      <vt:lpstr>Download: https://zsecurity.org/download-custom-kali/</vt:lpstr>
      <vt:lpstr>Remember your download folder!</vt:lpstr>
      <vt:lpstr>Installation</vt:lpstr>
      <vt:lpstr>Change setting</vt:lpstr>
      <vt:lpstr>Memory setting</vt:lpstr>
      <vt:lpstr>Processor setting</vt:lpstr>
      <vt:lpstr>Network setting</vt:lpstr>
      <vt:lpstr>Start Kali 2020</vt:lpstr>
      <vt:lpstr>Test all settings</vt:lpstr>
      <vt:lpstr>Shut down Kali: save the machine state</vt:lpstr>
      <vt:lpstr>Snapshot</vt:lpstr>
      <vt:lpstr>Take a snapshot</vt:lpstr>
      <vt:lpstr>Restore a snapshot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600</cp:revision>
  <dcterms:modified xsi:type="dcterms:W3CDTF">2020-03-22T21:23:24Z</dcterms:modified>
</cp:coreProperties>
</file>