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34" r:id="rId3"/>
    <p:sldId id="432" r:id="rId4"/>
    <p:sldId id="433" r:id="rId5"/>
    <p:sldId id="373" r:id="rId6"/>
    <p:sldId id="429" r:id="rId7"/>
    <p:sldId id="430" r:id="rId8"/>
    <p:sldId id="435" r:id="rId9"/>
    <p:sldId id="436" r:id="rId10"/>
    <p:sldId id="437" r:id="rId11"/>
    <p:sldId id="441" r:id="rId12"/>
    <p:sldId id="431" r:id="rId13"/>
    <p:sldId id="439" r:id="rId14"/>
    <p:sldId id="442" r:id="rId15"/>
    <p:sldId id="443" r:id="rId16"/>
    <p:sldId id="447" r:id="rId17"/>
    <p:sldId id="448" r:id="rId18"/>
    <p:sldId id="451" r:id="rId19"/>
    <p:sldId id="449" r:id="rId20"/>
    <p:sldId id="450" r:id="rId21"/>
    <p:sldId id="452" r:id="rId22"/>
    <p:sldId id="445" r:id="rId23"/>
    <p:sldId id="446" r:id="rId24"/>
    <p:sldId id="428" r:id="rId25"/>
  </p:sldIdLst>
  <p:sldSz cx="9144000" cy="5143500" type="screen16x9"/>
  <p:notesSz cx="6858000" cy="9144000"/>
  <p:embeddedFontLst>
    <p:embeddedFont>
      <p:font typeface="Sniglet" panose="020B0604020202020204" charset="0"/>
      <p:regular r:id="rId28"/>
    </p:embeddedFont>
    <p:embeddedFont>
      <p:font typeface="Dosis" panose="020B0604020202020204" charset="0"/>
      <p:regular r:id="rId29"/>
      <p:bold r:id="rId30"/>
    </p:embeddedFont>
    <p:embeddedFont>
      <p:font typeface="Bahnschrift Light Condensed" panose="020B0502040204020203" pitchFamily="34" charset="0"/>
      <p:regular r:id="rId31"/>
    </p:embeddedFont>
    <p:embeddedFont>
      <p:font typeface="Brush Script MT" panose="03060802040406070304" pitchFamily="66" charset="0"/>
      <p:italic r:id="rId32"/>
    </p:embeddedFont>
    <p:embeddedFont>
      <p:font typeface="Adobe Devanagari" panose="02040503050201020203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78" autoAdjust="0"/>
  </p:normalViewPr>
  <p:slideViewPr>
    <p:cSldViewPr snapToGrid="0">
      <p:cViewPr varScale="1">
        <p:scale>
          <a:sx n="145" d="100"/>
          <a:sy n="145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/media/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GuestAdditionsISO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mount -o loop path/to/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VBoxGuestAdditions.iso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/media/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GuestAdditionsISO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cd /media/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GuestAdditionsISO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VBoxLinuxAdditions.run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7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22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0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deskgeek.com/virtualization/virtualbox-share-folder-host-guest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Share Folders between Host and Guest OS in </a:t>
            </a:r>
            <a:r>
              <a:rPr lang="en-US" sz="4000" dirty="0" err="1" smtClean="0"/>
              <a:t>VirtualBox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Guest Additions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" y="1117689"/>
            <a:ext cx="4490711" cy="2892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0" y="2251786"/>
            <a:ext cx="4137076" cy="2601513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4297650" y="3401042"/>
            <a:ext cx="434370" cy="15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65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disk after installation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09" y="1082425"/>
            <a:ext cx="5128691" cy="39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0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the shared folder to Windows Guest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73581"/>
            <a:ext cx="6428093" cy="39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35" y="0"/>
            <a:ext cx="61351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9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 folders between Kali Guest VM and Host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11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0" y="0"/>
            <a:ext cx="84968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2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dirty="0" err="1" smtClean="0"/>
              <a:t>VBoxGuestAdditions.iso</a:t>
            </a:r>
            <a:r>
              <a:rPr lang="en-US" dirty="0" smtClean="0"/>
              <a:t> to Kali using a USB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VBoxGuestAdditions.iso</a:t>
            </a:r>
            <a:r>
              <a:rPr lang="en-US" dirty="0" smtClean="0"/>
              <a:t> location</a:t>
            </a:r>
          </a:p>
          <a:p>
            <a:r>
              <a:rPr lang="en-US" dirty="0"/>
              <a:t>Copy </a:t>
            </a:r>
            <a:r>
              <a:rPr lang="en-US" dirty="0" err="1"/>
              <a:t>VBoxGuestAdditions.iso</a:t>
            </a:r>
            <a:r>
              <a:rPr lang="en-US" dirty="0"/>
              <a:t> to a USB</a:t>
            </a:r>
          </a:p>
          <a:p>
            <a:r>
              <a:rPr lang="en-US" dirty="0" smtClean="0"/>
              <a:t>Connect </a:t>
            </a:r>
            <a:r>
              <a:rPr lang="en-US" dirty="0"/>
              <a:t>USB to Kali</a:t>
            </a:r>
          </a:p>
          <a:p>
            <a:r>
              <a:rPr lang="en-US" dirty="0" smtClean="0"/>
              <a:t>Copy </a:t>
            </a:r>
            <a:r>
              <a:rPr lang="en-US" dirty="0" err="1"/>
              <a:t>VBoxGuestAdditions.iso</a:t>
            </a:r>
            <a:r>
              <a:rPr lang="en-US" dirty="0"/>
              <a:t> </a:t>
            </a:r>
            <a:r>
              <a:rPr lang="en-US" dirty="0" smtClean="0"/>
              <a:t> to Kali </a:t>
            </a:r>
            <a:r>
              <a:rPr lang="en-US" dirty="0" smtClean="0">
                <a:latin typeface="+mn-lt"/>
              </a:rPr>
              <a:t>\Desktop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303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smtClean="0"/>
              <a:t>location in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7" y="1082425"/>
            <a:ext cx="6892614" cy="34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VBoxGuestAdditions.iso</a:t>
            </a:r>
            <a:r>
              <a:rPr lang="en-US" dirty="0"/>
              <a:t> to a </a:t>
            </a:r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750"/>
            <a:ext cx="9144000" cy="34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USB to </a:t>
            </a:r>
            <a:r>
              <a:rPr lang="en-US" dirty="0" smtClean="0"/>
              <a:t>Kali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9" y="1316104"/>
            <a:ext cx="635406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41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VBoxGuestAdditions.iso</a:t>
            </a:r>
            <a:r>
              <a:rPr lang="en-US" dirty="0"/>
              <a:t>  to Kali </a:t>
            </a:r>
            <a:r>
              <a:rPr lang="en-US" dirty="0">
                <a:latin typeface="+mj-lt"/>
              </a:rPr>
              <a:t>\</a:t>
            </a:r>
            <a:r>
              <a:rPr lang="en-US" dirty="0" smtClean="0">
                <a:latin typeface="+mj-lt"/>
              </a:rPr>
              <a:t>Desktop</a:t>
            </a:r>
            <a:endParaRPr 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83056"/>
            <a:ext cx="8157237" cy="36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3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Guest addition for Kali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Mount .</a:t>
            </a:r>
            <a:r>
              <a:rPr lang="en-US" dirty="0" err="1" smtClean="0"/>
              <a:t>iso</a:t>
            </a:r>
            <a:r>
              <a:rPr lang="en-US" dirty="0" smtClean="0"/>
              <a:t> to Kali (Similar to attack an optical disk)</a:t>
            </a:r>
          </a:p>
          <a:p>
            <a:r>
              <a:rPr lang="en-US" dirty="0" smtClean="0"/>
              <a:t>Install </a:t>
            </a:r>
            <a:r>
              <a:rPr lang="en-US" smtClean="0"/>
              <a:t>Guest additions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87" y="0"/>
            <a:ext cx="74124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9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shared folder is an external hard disk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4" y="1170958"/>
            <a:ext cx="3949445" cy="39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https://helpdeskgeek.com/virtualization/virtualbox-share-folder-host-guest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https://askubuntu.com/questions/161759/how-to-access-a-shared-folder-in-virtualbox</a:t>
            </a:r>
            <a:endParaRPr lang="en-US" dirty="0" smtClean="0"/>
          </a:p>
          <a:p>
            <a:r>
              <a:rPr lang="en-US" dirty="0"/>
              <a:t>https://www.blackmoreops.com/2017/01/24/install-virtualbox-guest-additions-in-kali-linux/</a:t>
            </a:r>
          </a:p>
        </p:txBody>
      </p:sp>
    </p:spTree>
    <p:extLst>
      <p:ext uri="{BB962C8B-B14F-4D97-AF65-F5344CB8AC3E}">
        <p14:creationId xmlns:p14="http://schemas.microsoft.com/office/powerpoint/2010/main" val="65251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host machine?</a:t>
            </a:r>
          </a:p>
          <a:p>
            <a:r>
              <a:rPr lang="en-US" dirty="0" smtClean="0"/>
              <a:t>What is guest OS?</a:t>
            </a:r>
            <a:endParaRPr lang="en-US" dirty="0" smtClean="0"/>
          </a:p>
          <a:p>
            <a:r>
              <a:rPr lang="en-US" dirty="0" smtClean="0"/>
              <a:t>Share files between </a:t>
            </a:r>
            <a:r>
              <a:rPr lang="en-US" dirty="0"/>
              <a:t>Guest </a:t>
            </a:r>
            <a:r>
              <a:rPr lang="en-US" dirty="0" smtClean="0"/>
              <a:t>OS and </a:t>
            </a:r>
            <a:r>
              <a:rPr lang="en-US" dirty="0"/>
              <a:t>Host in 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955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wiki.xenproject.org/images/thumb/0/01/HelloXenProject-1-4.png/600px-HelloXenProject-1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6" y="223697"/>
            <a:ext cx="6199787" cy="43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18933" y="4653244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https://wiki.xenproject.org/images/thumb/0/01/HelloXenProject-1-4.png/600px-HelloXenProject-1-4.png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4539" y="3555928"/>
            <a:ext cx="3020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C:\</a:t>
            </a:r>
            <a:r>
              <a:rPr lang="en-US" dirty="0" smtClean="0">
                <a:solidFill>
                  <a:srgbClr val="FF0000"/>
                </a:solidFill>
              </a:rPr>
              <a:t>Users\Fxu\Desktop\FrankShared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4016" y="1855114"/>
            <a:ext cx="282872" cy="14275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40473" y="1861692"/>
            <a:ext cx="39471" cy="140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17504" y="1855114"/>
            <a:ext cx="508368" cy="1344847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63432" y="2324821"/>
            <a:ext cx="25805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A 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hypervisor/Virtual machine manager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 is a process that separates a computer's operating system and applications from the underlying physical hardware. 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4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Crate a folder on Host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42" y="1526823"/>
            <a:ext cx="3925043" cy="279231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machine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2751" y="1138066"/>
            <a:ext cx="394705" cy="38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3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 folders between Windows 10 Guest VM and Host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997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smtClean="0"/>
              <a:t>an optical disk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9" y="1135053"/>
            <a:ext cx="4532631" cy="3406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0" y="1352233"/>
            <a:ext cx="4049043" cy="25076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606040" y="2606040"/>
            <a:ext cx="2286000" cy="60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3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4" y="237799"/>
            <a:ext cx="606827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6987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203</Words>
  <Application>Microsoft Office PowerPoint</Application>
  <PresentationFormat>On-screen Show (16:9)</PresentationFormat>
  <Paragraphs>57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Sniglet</vt:lpstr>
      <vt:lpstr>Dosis</vt:lpstr>
      <vt:lpstr>Bahnschrift Light Condensed</vt:lpstr>
      <vt:lpstr>Brush Script MT</vt:lpstr>
      <vt:lpstr>Arial</vt:lpstr>
      <vt:lpstr>Arial</vt:lpstr>
      <vt:lpstr>Adobe Devanagari</vt:lpstr>
      <vt:lpstr>Friar template</vt:lpstr>
      <vt:lpstr>Share Folders between Host and Guest OS in VirtualBox</vt:lpstr>
      <vt:lpstr>Introduction</vt:lpstr>
      <vt:lpstr>Goal</vt:lpstr>
      <vt:lpstr>PowerPoint Presentation</vt:lpstr>
      <vt:lpstr>Crate a folder on Host</vt:lpstr>
      <vt:lpstr>Host machine</vt:lpstr>
      <vt:lpstr>Share folders between Windows 10 Guest VM and Host</vt:lpstr>
      <vt:lpstr>Install an optical disk</vt:lpstr>
      <vt:lpstr>PowerPoint Presentation</vt:lpstr>
      <vt:lpstr>Install Guest Additions</vt:lpstr>
      <vt:lpstr>Remove the disk after installation</vt:lpstr>
      <vt:lpstr>Link the shared folder to Windows Guest</vt:lpstr>
      <vt:lpstr>PowerPoint Presentation</vt:lpstr>
      <vt:lpstr>Share folders between Kali Guest VM and Host</vt:lpstr>
      <vt:lpstr>PowerPoint Presentation</vt:lpstr>
      <vt:lpstr>Move VBoxGuestAdditions.iso to Kali using a USB</vt:lpstr>
      <vt:lpstr>Find the virtualBox location in Host</vt:lpstr>
      <vt:lpstr>Copy VBoxGuestAdditions.iso to a USB</vt:lpstr>
      <vt:lpstr>Connect USB to Kali</vt:lpstr>
      <vt:lpstr>Copy VBoxGuestAdditions.iso  to Kali \Desktop</vt:lpstr>
      <vt:lpstr>Install Guest addition for Kali</vt:lpstr>
      <vt:lpstr>PowerPoint Presentation</vt:lpstr>
      <vt:lpstr>The shared folder is an external hard disk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223</cp:revision>
  <dcterms:modified xsi:type="dcterms:W3CDTF">2018-12-21T14:55:11Z</dcterms:modified>
</cp:coreProperties>
</file>