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24"/>
  </p:notesMasterIdLst>
  <p:handoutMasterIdLst>
    <p:handoutMasterId r:id="rId25"/>
  </p:handoutMasterIdLst>
  <p:sldIdLst>
    <p:sldId id="256" r:id="rId2"/>
    <p:sldId id="517" r:id="rId3"/>
    <p:sldId id="497" r:id="rId4"/>
    <p:sldId id="498" r:id="rId5"/>
    <p:sldId id="514" r:id="rId6"/>
    <p:sldId id="508" r:id="rId7"/>
    <p:sldId id="518" r:id="rId8"/>
    <p:sldId id="520" r:id="rId9"/>
    <p:sldId id="531" r:id="rId10"/>
    <p:sldId id="532" r:id="rId11"/>
    <p:sldId id="534" r:id="rId12"/>
    <p:sldId id="522" r:id="rId13"/>
    <p:sldId id="523" r:id="rId14"/>
    <p:sldId id="524" r:id="rId15"/>
    <p:sldId id="526" r:id="rId16"/>
    <p:sldId id="527" r:id="rId17"/>
    <p:sldId id="528" r:id="rId18"/>
    <p:sldId id="529" r:id="rId19"/>
    <p:sldId id="519" r:id="rId20"/>
    <p:sldId id="521" r:id="rId21"/>
    <p:sldId id="530" r:id="rId22"/>
    <p:sldId id="533" r:id="rId23"/>
  </p:sldIdLst>
  <p:sldSz cx="9144000" cy="5143500" type="screen16x9"/>
  <p:notesSz cx="6858000" cy="9144000"/>
  <p:embeddedFontLst>
    <p:embeddedFont>
      <p:font typeface="Dosis" panose="020B0604020202020204" charset="0"/>
      <p:regular r:id="rId26"/>
      <p:bold r:id="rId27"/>
    </p:embeddedFont>
    <p:embeddedFont>
      <p:font typeface="Brush Script MT" panose="03060802040406070304" pitchFamily="66" charset="0"/>
      <p:italic r:id="rId28"/>
    </p:embeddedFont>
    <p:embeddedFont>
      <p:font typeface="Sniglet" panose="020B0604020202020204" charset="0"/>
      <p:regular r:id="rId29"/>
    </p:embeddedFont>
    <p:embeddedFont>
      <p:font typeface="Adobe Devanagari" panose="02040503050201020203" pitchFamily="18" charset="0"/>
      <p:regular r:id="rId30"/>
      <p:bold r:id="rId31"/>
      <p:italic r:id="rId32"/>
      <p:boldItalic r:id="rId33"/>
    </p:embeddedFont>
    <p:embeddedFont>
      <p:font typeface="Bahnschrift Light Condensed" panose="020B0502040204020203" pitchFamily="34" charset="0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09" autoAdjust="0"/>
  </p:normalViewPr>
  <p:slideViewPr>
    <p:cSldViewPr snapToGrid="0">
      <p:cViewPr varScale="1">
        <p:scale>
          <a:sx n="147" d="100"/>
          <a:sy n="147" d="100"/>
        </p:scale>
        <p:origin x="138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97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3347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400" name="Google Shape;400;p8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401" name="Google Shape;401;p8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30" name="Google Shape;430;p8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31" name="Google Shape;431;p8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3480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902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2" r:id="rId2"/>
    <p:sldLayoutId id="2147483663" r:id="rId3"/>
    <p:sldLayoutId id="2147483664" r:id="rId4"/>
    <p:sldLayoutId id="2147483665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ecurelist.com/keyloggers-how-they-work-and-how-to-detect-them-part-1/36138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insec.se/?cat=173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err="1" smtClean="0"/>
              <a:t>Keylogger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windows registry root ke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36" y="1082425"/>
            <a:ext cx="7055796" cy="374264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 err="1" smtClean="0"/>
              <a:t>autorun</a:t>
            </a:r>
            <a:r>
              <a:rPr lang="en-US" dirty="0" smtClean="0"/>
              <a:t> for the backdoor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594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key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3923"/>
            <a:ext cx="9144000" cy="194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544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detect? (Method 1– Monitor files)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25" y="1201265"/>
            <a:ext cx="5553075" cy="1171575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742335"/>
              </p:ext>
            </p:extLst>
          </p:nvPr>
        </p:nvGraphicFramePr>
        <p:xfrm>
          <a:off x="747925" y="2588955"/>
          <a:ext cx="6096000" cy="2225040"/>
        </p:xfrm>
        <a:graphic>
          <a:graphicData uri="http://schemas.openxmlformats.org/drawingml/2006/table">
            <a:tbl>
              <a:tblPr firstRow="1" bandRow="1">
                <a:tableStyleId>{B527A8D3-8E02-4833-AC72-0F9BAFB9D0F3}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search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/a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Not include directory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/a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-d</a:t>
                      </a:r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-s</a:t>
                      </a:r>
                      <a:endParaRPr lang="en-US" dirty="0" smtClean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smtClean="0">
                          <a:solidFill>
                            <a:schemeClr val="accent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Not include system files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/t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Timestamp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dirty="0" err="1" smtClean="0">
                          <a:solidFill>
                            <a:srgbClr val="FFC000"/>
                          </a:solidFill>
                        </a:rPr>
                        <a:t>w</a:t>
                      </a:r>
                      <a:endParaRPr lang="en-US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Last write time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206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73" y="989976"/>
            <a:ext cx="8116433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166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the log file located?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16" y="1339006"/>
            <a:ext cx="4315427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749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detect? (Method </a:t>
            </a:r>
            <a:r>
              <a:rPr lang="en-US" dirty="0" smtClean="0"/>
              <a:t>2– </a:t>
            </a:r>
            <a:r>
              <a:rPr lang="en-US" dirty="0"/>
              <a:t>Monitor </a:t>
            </a:r>
            <a:r>
              <a:rPr lang="en-US" dirty="0" smtClean="0"/>
              <a:t>process)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47924" y="1082426"/>
            <a:ext cx="8396075" cy="811226"/>
          </a:xfrm>
        </p:spPr>
        <p:txBody>
          <a:bodyPr/>
          <a:lstStyle/>
          <a:p>
            <a:r>
              <a:rPr lang="en-US" sz="2000" dirty="0" smtClean="0"/>
              <a:t>Download </a:t>
            </a:r>
            <a:r>
              <a:rPr lang="en-US" sz="2000" dirty="0" err="1" smtClean="0"/>
              <a:t>procmon</a:t>
            </a:r>
            <a:endParaRPr lang="en-US" sz="2000" dirty="0" smtClean="0"/>
          </a:p>
          <a:p>
            <a:pPr lvl="1"/>
            <a:r>
              <a:rPr lang="en-US" sz="1600" dirty="0" smtClean="0"/>
              <a:t>https</a:t>
            </a:r>
            <a:r>
              <a:rPr lang="en-US" sz="1600" dirty="0"/>
              <a:t>://docs.microsoft.com/en-us/sysinternals/downloads/procmon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860" y="1951391"/>
            <a:ext cx="5115639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659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process by 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277488"/>
            <a:ext cx="5170391" cy="328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774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conditions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324674"/>
            <a:ext cx="4906060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054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processes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7473"/>
            <a:ext cx="9144000" cy="405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849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the </a:t>
            </a:r>
            <a:r>
              <a:rPr lang="en-US" dirty="0" err="1" smtClean="0"/>
              <a:t>keylogger</a:t>
            </a:r>
            <a:r>
              <a:rPr lang="en-US" dirty="0" smtClean="0"/>
              <a:t> </a:t>
            </a:r>
            <a:r>
              <a:rPr lang="en-US" dirty="0"/>
              <a:t>(Method </a:t>
            </a:r>
            <a:r>
              <a:rPr lang="en-US" dirty="0" smtClean="0"/>
              <a:t>3– </a:t>
            </a:r>
            <a:r>
              <a:rPr lang="en-US" dirty="0"/>
              <a:t>Monitor files)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6" name="AutoShape 2" descr="Image result for control alt delete p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75" y="1936401"/>
            <a:ext cx="3249037" cy="10102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AutoShape 4" descr="Image result for control alt delete p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5728" y="1323570"/>
            <a:ext cx="3535701" cy="2648363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3949430" y="2393004"/>
            <a:ext cx="817123" cy="142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49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</a:t>
            </a:r>
            <a:r>
              <a:rPr lang="en-US" dirty="0"/>
              <a:t>Bank of America </a:t>
            </a:r>
            <a:r>
              <a:rPr lang="en-US" dirty="0" smtClean="0"/>
              <a:t>vs. </a:t>
            </a:r>
            <a:r>
              <a:rPr lang="en-US" dirty="0"/>
              <a:t>Joe Lopez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127704"/>
            <a:ext cx="6674621" cy="378593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72000" y="79263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hlinkClick r:id="rId3"/>
              </a:rPr>
              <a:t>https://securelist.com/keyloggers-how-they-work-and-how-to-detect-them-part-1/36138/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32340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 the </a:t>
            </a:r>
            <a:r>
              <a:rPr lang="en-US" dirty="0" err="1" smtClean="0"/>
              <a:t>keylogger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87" y="1160198"/>
            <a:ext cx="7866607" cy="3759339"/>
          </a:xfrm>
          <a:prstGeom prst="rect">
            <a:avLst/>
          </a:prstGeom>
        </p:spPr>
      </p:pic>
      <p:sp>
        <p:nvSpPr>
          <p:cNvPr id="6" name="AutoShape 2" descr="Image result for control alt delete p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52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http://winsec.se/?cat=173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10512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56917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02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keylogger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47925" y="1302837"/>
            <a:ext cx="7390884" cy="3610800"/>
          </a:xfrm>
        </p:spPr>
        <p:txBody>
          <a:bodyPr/>
          <a:lstStyle/>
          <a:p>
            <a:r>
              <a:rPr lang="en-US" dirty="0" smtClean="0"/>
              <a:t>Keystroke logging</a:t>
            </a:r>
          </a:p>
          <a:p>
            <a:pPr lvl="1"/>
            <a:r>
              <a:rPr lang="en-US" dirty="0" smtClean="0"/>
              <a:t>keylogging </a:t>
            </a:r>
            <a:r>
              <a:rPr lang="en-US" dirty="0"/>
              <a:t>or keyboard capturing,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action of recording </a:t>
            </a:r>
            <a:r>
              <a:rPr lang="en-US" dirty="0" smtClean="0"/>
              <a:t>the </a:t>
            </a:r>
            <a:r>
              <a:rPr lang="en-US" dirty="0"/>
              <a:t>keys struck on a </a:t>
            </a:r>
            <a:r>
              <a:rPr lang="en-US" dirty="0" smtClean="0"/>
              <a:t>keyboard</a:t>
            </a:r>
          </a:p>
          <a:p>
            <a:r>
              <a:rPr lang="en-US" dirty="0" smtClean="0"/>
              <a:t>Person </a:t>
            </a:r>
            <a:r>
              <a:rPr lang="en-US" dirty="0"/>
              <a:t>using the keyboard is unaware that their actions are being monitored. </a:t>
            </a:r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/>
              <a:t>can then be retrieved by the person operating the logging program.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/>
              <a:t>keylogger</a:t>
            </a:r>
            <a:r>
              <a:rPr lang="en-US" dirty="0"/>
              <a:t> can be either software or hardware.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5270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21594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 the </a:t>
            </a:r>
            <a:r>
              <a:rPr lang="en-US" dirty="0" err="1" smtClean="0"/>
              <a:t>keylogger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43188" y="3259515"/>
            <a:ext cx="7328046" cy="1591345"/>
          </a:xfrm>
        </p:spPr>
        <p:txBody>
          <a:bodyPr/>
          <a:lstStyle/>
          <a:p>
            <a:r>
              <a:rPr lang="en-US" dirty="0" smtClean="0"/>
              <a:t>Click the </a:t>
            </a:r>
            <a:r>
              <a:rPr lang="en-US" dirty="0" err="1" smtClean="0"/>
              <a:t>keylogger</a:t>
            </a:r>
            <a:endParaRPr lang="en-US" dirty="0" smtClean="0"/>
          </a:p>
          <a:p>
            <a:r>
              <a:rPr lang="en-US" dirty="0" smtClean="0"/>
              <a:t>Open your browser, type anything</a:t>
            </a:r>
          </a:p>
          <a:p>
            <a:r>
              <a:rPr lang="en-US" dirty="0" err="1" smtClean="0"/>
              <a:t>Keylogger</a:t>
            </a:r>
            <a:r>
              <a:rPr lang="en-US" dirty="0" smtClean="0"/>
              <a:t> will capture your typing and save it in a file </a:t>
            </a:r>
          </a:p>
          <a:p>
            <a:pPr marL="6985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88" y="1208117"/>
            <a:ext cx="6182588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525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 of the saved file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47925" y="1302837"/>
            <a:ext cx="5873369" cy="1096652"/>
          </a:xfrm>
        </p:spPr>
        <p:txBody>
          <a:bodyPr/>
          <a:lstStyle/>
          <a:p>
            <a:r>
              <a:rPr lang="en-US" dirty="0" smtClean="0"/>
              <a:t>In your local folder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776" y="2331425"/>
            <a:ext cx="6639852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685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Logged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841" y="1511435"/>
            <a:ext cx="63627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686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Backdoor Persistence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173" y="139375"/>
            <a:ext cx="1638300" cy="514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394" y="1277794"/>
            <a:ext cx="4565275" cy="304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055167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3966</TotalTime>
  <Words>217</Words>
  <Application>Microsoft Office PowerPoint</Application>
  <PresentationFormat>On-screen Show (16:9)</PresentationFormat>
  <Paragraphs>64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Dosis</vt:lpstr>
      <vt:lpstr>Brush Script MT</vt:lpstr>
      <vt:lpstr>Sniglet</vt:lpstr>
      <vt:lpstr>Adobe Devanagari</vt:lpstr>
      <vt:lpstr>Bahnschrift Light Condensed</vt:lpstr>
      <vt:lpstr>Friar template</vt:lpstr>
      <vt:lpstr>Keylogger</vt:lpstr>
      <vt:lpstr>Case study: Bank of America vs. Joe Lopez</vt:lpstr>
      <vt:lpstr>Introduction </vt:lpstr>
      <vt:lpstr>What is keylogger?</vt:lpstr>
      <vt:lpstr>Lab</vt:lpstr>
      <vt:lpstr>Trigger the keylogger</vt:lpstr>
      <vt:lpstr>Location of the saved file</vt:lpstr>
      <vt:lpstr>Logged file</vt:lpstr>
      <vt:lpstr>Backdoor Persistence </vt:lpstr>
      <vt:lpstr>Add autorun for the backdoor</vt:lpstr>
      <vt:lpstr>Add a key</vt:lpstr>
      <vt:lpstr>How to detect? (Method 1– Monitor files)</vt:lpstr>
      <vt:lpstr>PowerPoint Presentation</vt:lpstr>
      <vt:lpstr>Where is the log file located?</vt:lpstr>
      <vt:lpstr>How to detect? (Method 2– Monitor process)</vt:lpstr>
      <vt:lpstr>Filter process by path</vt:lpstr>
      <vt:lpstr>Add conditions</vt:lpstr>
      <vt:lpstr>Show processes</vt:lpstr>
      <vt:lpstr>Find the keylogger (Method 3– Monitor files)</vt:lpstr>
      <vt:lpstr>Stop the keylogger</vt:lpstr>
      <vt:lpstr>Reading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Fxu</dc:creator>
  <cp:lastModifiedBy>Frank Xu</cp:lastModifiedBy>
  <cp:revision>373</cp:revision>
  <dcterms:modified xsi:type="dcterms:W3CDTF">2019-12-01T15:31:26Z</dcterms:modified>
</cp:coreProperties>
</file>