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3" r:id="rId3"/>
    <p:sldId id="368" r:id="rId4"/>
    <p:sldId id="364" r:id="rId5"/>
    <p:sldId id="356" r:id="rId6"/>
    <p:sldId id="357" r:id="rId7"/>
    <p:sldId id="361" r:id="rId8"/>
    <p:sldId id="362" r:id="rId9"/>
    <p:sldId id="365" r:id="rId10"/>
    <p:sldId id="358" r:id="rId11"/>
    <p:sldId id="369" r:id="rId12"/>
    <p:sldId id="367" r:id="rId13"/>
    <p:sldId id="359" r:id="rId14"/>
    <p:sldId id="370" r:id="rId15"/>
    <p:sldId id="366" r:id="rId16"/>
  </p:sldIdLst>
  <p:sldSz cx="9144000" cy="5143500" type="screen16x9"/>
  <p:notesSz cx="6858000" cy="9144000"/>
  <p:embeddedFontLst>
    <p:embeddedFont>
      <p:font typeface="Sniglet" panose="020B0604020202020204" charset="0"/>
      <p:regular r:id="rId19"/>
    </p:embeddedFont>
    <p:embeddedFont>
      <p:font typeface="Brush Script MT" panose="03060802040406070304" pitchFamily="66" charset="0"/>
      <p:italic r:id="rId20"/>
    </p:embeddedFont>
    <p:embeddedFont>
      <p:font typeface="Dosis" panose="020B0604020202020204" charset="0"/>
      <p:regular r:id="rId21"/>
      <p:bold r:id="rId22"/>
    </p:embeddedFont>
    <p:embeddedFont>
      <p:font typeface="Bahnschrift Light Condensed" panose="020B0502040204020203" pitchFamily="34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Adobe Devanagari" panose="020405030502010202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60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 smtClean="0"/>
              <a:t>Attacker receives the requests from the victim. </a:t>
            </a:r>
            <a:r>
              <a:rPr lang="en-US" sz="1100" smtClean="0"/>
              <a:t>Nothing more!</a:t>
            </a:r>
          </a:p>
          <a:p>
            <a:pPr marL="1397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4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APR Spoofing using </a:t>
            </a:r>
            <a:r>
              <a:rPr lang="en-US" dirty="0" err="1" smtClean="0"/>
              <a:t>arpspoof</a:t>
            </a:r>
            <a:r>
              <a:rPr lang="en-US" dirty="0" smtClean="0"/>
              <a:t> commands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ARP MITM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</a:t>
            </a:r>
            <a:r>
              <a:rPr lang="en-US" dirty="0" smtClean="0"/>
              <a:t>(ARP</a:t>
            </a:r>
            <a:r>
              <a:rPr lang="en-US" dirty="0" smtClean="0"/>
              <a:t>) Poisoning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3" y="3579120"/>
            <a:ext cx="1323840" cy="992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67" y="1191321"/>
            <a:ext cx="1475232" cy="91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2"/>
          <a:stretch/>
        </p:blipFill>
        <p:spPr>
          <a:xfrm>
            <a:off x="4603879" y="2363579"/>
            <a:ext cx="1354229" cy="1052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94" y="2099121"/>
            <a:ext cx="1722309" cy="1722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5654" y="3513653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8603" y="2194105"/>
            <a:ext cx="1329210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Kali: 10.0.2.10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557" y="4648847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10.0.2.15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6757" y="1849902"/>
            <a:ext cx="1280160" cy="52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" idx="0"/>
          </p:cNvCxnSpPr>
          <p:nvPr/>
        </p:nvCxnSpPr>
        <p:spPr>
          <a:xfrm flipH="1">
            <a:off x="1150773" y="2595489"/>
            <a:ext cx="600656" cy="98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5483" y="17654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7313" y="259824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7219" y="1762770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10.0.2.15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0331" y="2631914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021201" y="2810707"/>
            <a:ext cx="1184658" cy="78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30991" y="0"/>
            <a:ext cx="5781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arpspoof</a:t>
            </a:r>
            <a:r>
              <a:rPr lang="en-US" dirty="0"/>
              <a:t> [-</a:t>
            </a:r>
            <a:r>
              <a:rPr lang="en-US" dirty="0" err="1"/>
              <a:t>i</a:t>
            </a:r>
            <a:r>
              <a:rPr lang="en-US" dirty="0"/>
              <a:t> interface] [-c </a:t>
            </a:r>
            <a:r>
              <a:rPr lang="en-US" dirty="0" err="1"/>
              <a:t>own|host|both</a:t>
            </a:r>
            <a:r>
              <a:rPr lang="en-US" dirty="0"/>
              <a:t>] [-t target] [-r] host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7074" y="1275880"/>
            <a:ext cx="4217017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arpspoof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eth0  -t 10.0.2.1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10.0.2.15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310554" y="1583657"/>
            <a:ext cx="1667021" cy="1873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9900" y="3105517"/>
            <a:ext cx="4217017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arpspoof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eth0  -t 10.0.2.15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10.0.2.1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>
            <a:stCxn id="18" idx="3"/>
          </p:cNvCxnSpPr>
          <p:nvPr/>
        </p:nvCxnSpPr>
        <p:spPr>
          <a:xfrm>
            <a:off x="2511008" y="2785803"/>
            <a:ext cx="996066" cy="3015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87"/>
          <a:stretch/>
        </p:blipFill>
        <p:spPr>
          <a:xfrm>
            <a:off x="1020345" y="1013857"/>
            <a:ext cx="6687483" cy="3044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4023" y="139973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8374" y="286746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7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932" b="23016"/>
          <a:stretch/>
        </p:blipFill>
        <p:spPr>
          <a:xfrm>
            <a:off x="4705831" y="1716813"/>
            <a:ext cx="4591691" cy="1839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" y="1770546"/>
            <a:ext cx="4544059" cy="1800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5840" y="137160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MINT attack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4646" y="1298917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MINT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Can you access ubalt.edu now?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1100"/>
          <a:stretch/>
        </p:blipFill>
        <p:spPr>
          <a:xfrm>
            <a:off x="895488" y="3172263"/>
            <a:ext cx="7672306" cy="815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298" y="1406769"/>
            <a:ext cx="38635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Why?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How to fix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Forward the victim’s request to router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043165" y="4218527"/>
            <a:ext cx="3203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echo 1 &gt; /proc/sys/net/ipv4/</a:t>
            </a:r>
            <a:r>
              <a:rPr lang="en-US" dirty="0" err="1"/>
              <a:t>ip_forward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6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3" y="515504"/>
            <a:ext cx="652553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ARP spoof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</a:t>
            </a:r>
            <a:r>
              <a:rPr lang="en-US" dirty="0" smtClean="0"/>
              <a:t>ARP)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152" y="1194756"/>
            <a:ext cx="57791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I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address for a device is known but the M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address is not, the sending computer sends an 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packet to determine the M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address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addresses are stored in an 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cache for future reference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computers that “hear” the 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reply also cache the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2364307"/>
            <a:ext cx="2672861" cy="24764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47927" y="4023171"/>
            <a:ext cx="2879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https://www.youtube.com/watch?v=RTXAUJ2yqCg</a:t>
            </a:r>
          </a:p>
        </p:txBody>
      </p:sp>
      <p:pic>
        <p:nvPicPr>
          <p:cNvPr id="8" name="Picture 2" descr="Image result for A R P proto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27" y="0"/>
            <a:ext cx="3146835" cy="37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8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</a:t>
            </a:r>
            <a:r>
              <a:rPr lang="en-US" dirty="0" smtClean="0"/>
              <a:t>(ARP</a:t>
            </a:r>
            <a:r>
              <a:rPr lang="en-US" dirty="0" smtClean="0"/>
              <a:t>) Poisoning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383279"/>
            <a:ext cx="1584961" cy="1188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67" y="1191321"/>
            <a:ext cx="1475232" cy="91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2"/>
          <a:stretch/>
        </p:blipFill>
        <p:spPr>
          <a:xfrm>
            <a:off x="3956325" y="2373444"/>
            <a:ext cx="1354229" cy="1052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58" y="2099121"/>
            <a:ext cx="1722309" cy="1722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8100" y="3513653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8603" y="2194105"/>
            <a:ext cx="1329210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Kali: 10.0.2.10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557" y="4648847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10.0.2.15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6757" y="1849902"/>
            <a:ext cx="1280160" cy="52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33975" y="2595489"/>
            <a:ext cx="717453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5483" y="17654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761" y="276736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7219" y="1762770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10.0.2.15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81102" y="2773559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486400" y="2820572"/>
            <a:ext cx="1184658" cy="78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01112" y="3859992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root cause of ARP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accept </a:t>
            </a:r>
            <a:r>
              <a:rPr lang="en-US" dirty="0" smtClean="0">
                <a:solidFill>
                  <a:srgbClr val="FF0000"/>
                </a:solidFill>
              </a:rPr>
              <a:t>any response </a:t>
            </a:r>
            <a:r>
              <a:rPr lang="en-US" dirty="0" smtClean="0"/>
              <a:t>even if they did not send a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doesn’t verify </a:t>
            </a:r>
            <a:r>
              <a:rPr lang="en-US" dirty="0" smtClean="0"/>
              <a:t>any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gathering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19" y="1040958"/>
            <a:ext cx="34104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872"/>
            <a:ext cx="9144000" cy="39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1" y="0"/>
            <a:ext cx="75662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ARP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9" y="0"/>
            <a:ext cx="4287735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858" y="182880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MINT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9204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251</Words>
  <Application>Microsoft Office PowerPoint</Application>
  <PresentationFormat>On-screen Show (16:9)</PresentationFormat>
  <Paragraphs>51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Sniglet</vt:lpstr>
      <vt:lpstr>Brush Script MT</vt:lpstr>
      <vt:lpstr>Dosis</vt:lpstr>
      <vt:lpstr>Bahnschrift Light Condensed</vt:lpstr>
      <vt:lpstr>Consolas</vt:lpstr>
      <vt:lpstr>Arial</vt:lpstr>
      <vt:lpstr>Adobe Devanagari</vt:lpstr>
      <vt:lpstr>Friar template</vt:lpstr>
      <vt:lpstr>APR Spoofing using arpspoof commands</vt:lpstr>
      <vt:lpstr>What is ARP spoof</vt:lpstr>
      <vt:lpstr>Address Resolution Protocol (ARP)</vt:lpstr>
      <vt:lpstr>Address Resolution Protocol (ARP) Poisoning</vt:lpstr>
      <vt:lpstr>Information gathering</vt:lpstr>
      <vt:lpstr>PowerPoint Presentation</vt:lpstr>
      <vt:lpstr>PowerPoint Presentation</vt:lpstr>
      <vt:lpstr>PowerPoint Presentation</vt:lpstr>
      <vt:lpstr>Windows 10 ARP table</vt:lpstr>
      <vt:lpstr>ARP MITM attack</vt:lpstr>
      <vt:lpstr>Address Resolution Protocol (ARP) Poisoning</vt:lpstr>
      <vt:lpstr>PowerPoint Presentation</vt:lpstr>
      <vt:lpstr>PowerPoint Presentation</vt:lpstr>
      <vt:lpstr>Question: Can you access ubalt.edu now?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173</cp:revision>
  <dcterms:modified xsi:type="dcterms:W3CDTF">2020-03-22T14:44:13Z</dcterms:modified>
</cp:coreProperties>
</file>