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3" r:id="rId3"/>
    <p:sldId id="364" r:id="rId4"/>
    <p:sldId id="357" r:id="rId5"/>
    <p:sldId id="390" r:id="rId6"/>
    <p:sldId id="387" r:id="rId7"/>
    <p:sldId id="388" r:id="rId8"/>
    <p:sldId id="392" r:id="rId9"/>
    <p:sldId id="358" r:id="rId10"/>
    <p:sldId id="369" r:id="rId11"/>
    <p:sldId id="359" r:id="rId12"/>
    <p:sldId id="393" r:id="rId13"/>
    <p:sldId id="391" r:id="rId14"/>
    <p:sldId id="386" r:id="rId15"/>
  </p:sldIdLst>
  <p:sldSz cx="9144000" cy="5143500" type="screen16x9"/>
  <p:notesSz cx="6858000" cy="9144000"/>
  <p:embeddedFontLst>
    <p:embeddedFont>
      <p:font typeface="Dosis" panose="020B0604020202020204" charset="0"/>
      <p:regular r:id="rId18"/>
      <p:bold r:id="rId19"/>
    </p:embeddedFont>
    <p:embeddedFont>
      <p:font typeface="Adobe Devanagari" panose="02040503050201020203" pitchFamily="18" charset="0"/>
      <p:regular r:id="rId20"/>
      <p:bold r:id="rId21"/>
      <p:italic r:id="rId22"/>
      <p:boldItalic r:id="rId23"/>
    </p:embeddedFont>
    <p:embeddedFont>
      <p:font typeface="Sniglet" panose="020B0604020202020204" charset="0"/>
      <p:regular r:id="rId24"/>
    </p:embeddedFont>
    <p:embeddedFont>
      <p:font typeface="Brush Script MT" panose="03060802040406070304" pitchFamily="66" charset="0"/>
      <p:italic r:id="rId25"/>
    </p:embeddedFont>
    <p:embeddedFont>
      <p:font typeface="Bahnschrift Light Condensed" panose="020B0502040204020203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7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30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Detecting APR Spoofing using </a:t>
            </a:r>
            <a:r>
              <a:rPr lang="en-US" dirty="0" err="1" smtClean="0"/>
              <a:t>xarp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07323"/>
            <a:ext cx="6852648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0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32" b="23016"/>
          <a:stretch/>
        </p:blipFill>
        <p:spPr>
          <a:xfrm>
            <a:off x="4642982" y="1533025"/>
            <a:ext cx="4591691" cy="1839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588"/>
            <a:ext cx="4544059" cy="180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 use Victim’s PC (Before and after attack)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330"/>
            <a:ext cx="9144000" cy="38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248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ARP spoof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40" y="56556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90" y="475079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nternet icon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4" y="475079"/>
            <a:ext cx="1121186" cy="11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2537213" y="1035923"/>
            <a:ext cx="697312" cy="1184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5195990" y="1022766"/>
            <a:ext cx="697312" cy="1184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66781" y="155373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04895" y="146496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6728" y="93530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Normal Routing Operation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9887" y="1938884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ARP Poisoned Routing 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21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40" y="230543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90" y="2214948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nternet icon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4" y="2214948"/>
            <a:ext cx="1121186" cy="11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eft-Right Arrow 24"/>
          <p:cNvSpPr/>
          <p:nvPr/>
        </p:nvSpPr>
        <p:spPr>
          <a:xfrm>
            <a:off x="5195990" y="2762635"/>
            <a:ext cx="697312" cy="1184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66781" y="329360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4895" y="320483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14" name="AutoShape 14" descr="Image result for kali linux logo"/>
          <p:cNvSpPr>
            <a:spLocks noChangeAspect="1" noChangeArrowheads="1"/>
          </p:cNvSpPr>
          <p:nvPr/>
        </p:nvSpPr>
        <p:spPr bwMode="auto">
          <a:xfrm>
            <a:off x="2467137" y="126459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kali linux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8" y="3890074"/>
            <a:ext cx="1121901" cy="6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221263" y="4645959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Malicious user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9057346">
            <a:off x="1986004" y="3278635"/>
            <a:ext cx="221287" cy="6852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12715163">
            <a:off x="3412007" y="3211531"/>
            <a:ext cx="221287" cy="6852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19" y="1040958"/>
            <a:ext cx="3410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95" y="75634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45" y="665853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6422868" y="1226697"/>
            <a:ext cx="697312" cy="1184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2436" y="17445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0550" y="165574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2383" y="284304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Normal Routing Operation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5542" y="2129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ARP Poisoned Routing 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21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95" y="249621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45" y="2405722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52436" y="348438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90550" y="339561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14" name="AutoShape 14" descr="Image result for kali linux logo"/>
          <p:cNvSpPr>
            <a:spLocks noChangeAspect="1" noChangeArrowheads="1"/>
          </p:cNvSpPr>
          <p:nvPr/>
        </p:nvSpPr>
        <p:spPr bwMode="auto">
          <a:xfrm>
            <a:off x="6352792" y="145536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kali linu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73" y="4080848"/>
            <a:ext cx="1121901" cy="6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079095" y="473619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Malicious user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9057346">
            <a:off x="5871659" y="3469409"/>
            <a:ext cx="221287" cy="6852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12715163">
            <a:off x="7297662" y="3402305"/>
            <a:ext cx="221287" cy="6852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b="18823"/>
          <a:stretch/>
        </p:blipFill>
        <p:spPr>
          <a:xfrm>
            <a:off x="222937" y="665854"/>
            <a:ext cx="4191585" cy="827448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1030" idx="1"/>
          </p:cNvCxnSpPr>
          <p:nvPr/>
        </p:nvCxnSpPr>
        <p:spPr>
          <a:xfrm>
            <a:off x="1907741" y="1059125"/>
            <a:ext cx="3053754" cy="1544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45767" y="1376630"/>
            <a:ext cx="4044783" cy="1244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40" idx="1"/>
          </p:cNvCxnSpPr>
          <p:nvPr/>
        </p:nvCxnSpPr>
        <p:spPr>
          <a:xfrm>
            <a:off x="2323956" y="3667715"/>
            <a:ext cx="3886617" cy="7426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14" y="2866637"/>
            <a:ext cx="3381847" cy="77163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129661" y="3351543"/>
            <a:ext cx="3949434" cy="861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ARP poisoning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044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03" y="-101"/>
            <a:ext cx="46976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470"/>
            <a:ext cx="9144000" cy="42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1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 MITM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52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62</Words>
  <Application>Microsoft Office PowerPoint</Application>
  <PresentationFormat>On-screen Show (16:9)</PresentationFormat>
  <Paragraphs>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Dosis</vt:lpstr>
      <vt:lpstr>Adobe Devanagari</vt:lpstr>
      <vt:lpstr>Sniglet</vt:lpstr>
      <vt:lpstr>Brush Script MT</vt:lpstr>
      <vt:lpstr>Bahnschrift Light Condensed</vt:lpstr>
      <vt:lpstr>Arial</vt:lpstr>
      <vt:lpstr>Friar template</vt:lpstr>
      <vt:lpstr>Detecting APR Spoofing using xarp</vt:lpstr>
      <vt:lpstr>What is ARP spoof</vt:lpstr>
      <vt:lpstr>PowerPoint Presentation</vt:lpstr>
      <vt:lpstr>PowerPoint Presentation</vt:lpstr>
      <vt:lpstr>PowerPoint Presentation</vt:lpstr>
      <vt:lpstr>Detecting ARP poisoning</vt:lpstr>
      <vt:lpstr>PowerPoint Presentation</vt:lpstr>
      <vt:lpstr>PowerPoint Presentation</vt:lpstr>
      <vt:lpstr>ARP MITM attack</vt:lpstr>
      <vt:lpstr>Attacking</vt:lpstr>
      <vt:lpstr>MAC address use Victim’s PC (Before and after attack)</vt:lpstr>
      <vt:lpstr>ARP Detection</vt:lpstr>
      <vt:lpstr>PowerPoint Presentation</vt:lpstr>
      <vt:lpstr>Trouble shootings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181</cp:revision>
  <dcterms:modified xsi:type="dcterms:W3CDTF">2018-12-07T17:20:43Z</dcterms:modified>
</cp:coreProperties>
</file>