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3" r:id="rId3"/>
    <p:sldId id="364" r:id="rId4"/>
    <p:sldId id="356" r:id="rId5"/>
    <p:sldId id="357" r:id="rId6"/>
    <p:sldId id="361" r:id="rId7"/>
    <p:sldId id="362" r:id="rId8"/>
    <p:sldId id="365" r:id="rId9"/>
    <p:sldId id="358" r:id="rId10"/>
    <p:sldId id="368" r:id="rId11"/>
    <p:sldId id="381" r:id="rId12"/>
    <p:sldId id="369" r:id="rId13"/>
    <p:sldId id="359" r:id="rId14"/>
    <p:sldId id="366" r:id="rId15"/>
    <p:sldId id="370" r:id="rId16"/>
    <p:sldId id="372" r:id="rId17"/>
    <p:sldId id="371" r:id="rId18"/>
    <p:sldId id="375" r:id="rId19"/>
    <p:sldId id="376" r:id="rId20"/>
    <p:sldId id="373" r:id="rId21"/>
    <p:sldId id="374" r:id="rId22"/>
    <p:sldId id="378" r:id="rId23"/>
    <p:sldId id="377" r:id="rId24"/>
    <p:sldId id="380" r:id="rId25"/>
    <p:sldId id="382" r:id="rId26"/>
    <p:sldId id="383" r:id="rId27"/>
    <p:sldId id="384" r:id="rId28"/>
    <p:sldId id="385" r:id="rId29"/>
    <p:sldId id="386" r:id="rId30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33"/>
    </p:embeddedFont>
    <p:embeddedFont>
      <p:font typeface="Sniglet" panose="020B0604020202020204" charset="0"/>
      <p:regular r:id="rId34"/>
    </p:embeddedFont>
    <p:embeddedFont>
      <p:font typeface="Dosis" panose="020B0604020202020204" charset="0"/>
      <p:regular r:id="rId35"/>
      <p:bold r:id="rId36"/>
    </p:embeddedFont>
    <p:embeddedFont>
      <p:font typeface="Adobe Devanagari" panose="02040503050201020203" pitchFamily="18" charset="0"/>
      <p:regular r:id="rId37"/>
      <p:bold r:id="rId38"/>
      <p:italic r:id="rId39"/>
      <p:boldItalic r:id="rId40"/>
    </p:embeddedFont>
    <p:embeddedFont>
      <p:font typeface="Brush Script MT" panose="03060802040406070304" pitchFamily="66" charset="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30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APR Spoofing using </a:t>
            </a:r>
            <a:r>
              <a:rPr lang="en-US" dirty="0" err="1" smtClean="0"/>
              <a:t>mitm</a:t>
            </a:r>
            <a:r>
              <a:rPr lang="en-US" dirty="0" smtClean="0"/>
              <a:t> Framework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mitm</a:t>
            </a:r>
            <a:r>
              <a:rPr lang="en-US" dirty="0" smtClean="0"/>
              <a:t> framework installation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0" y="1307043"/>
            <a:ext cx="7548867" cy="36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6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(optional)Use an old version of Twisted (new version has problem)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47925" y="352714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AttributeError</a:t>
            </a:r>
            <a:r>
              <a:rPr lang="en-US" dirty="0"/>
              <a:t>: </a:t>
            </a:r>
            <a:r>
              <a:rPr lang="en-US" dirty="0" err="1"/>
              <a:t>ClientRequest</a:t>
            </a:r>
            <a:r>
              <a:rPr lang="en-US" dirty="0"/>
              <a:t> instance has no attribute 'headers'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37088"/>
            <a:ext cx="7535327" cy="141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21" y="2671205"/>
            <a:ext cx="2594265" cy="20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07323"/>
            <a:ext cx="6852648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0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932" b="23016"/>
          <a:stretch/>
        </p:blipFill>
        <p:spPr>
          <a:xfrm>
            <a:off x="4642982" y="1533025"/>
            <a:ext cx="4591691" cy="1839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588"/>
            <a:ext cx="4544059" cy="180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 use Victim’s PC (Before and after attack)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02" y="252974"/>
            <a:ext cx="508706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0" y="571221"/>
            <a:ext cx="737337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75" y="989150"/>
            <a:ext cx="652553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6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1" y="473646"/>
            <a:ext cx="7240754" cy="42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http</a:t>
            </a:r>
            <a:r>
              <a:rPr lang="en-US" dirty="0"/>
              <a:t>://w3schools.invisionzone.com/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6" y="1237129"/>
            <a:ext cx="7792177" cy="29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" y="1665714"/>
            <a:ext cx="7974106" cy="17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ARP spoof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 downgrade to HTTP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38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611972"/>
            <a:ext cx="6461312" cy="39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 strip HTTPS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98" y="1187801"/>
            <a:ext cx="3521481" cy="3528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0" y="1187801"/>
            <a:ext cx="3612402" cy="35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80" y="235379"/>
            <a:ext cx="7482714" cy="47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5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843569" cy="644375"/>
          </a:xfrm>
        </p:spPr>
        <p:txBody>
          <a:bodyPr/>
          <a:lstStyle/>
          <a:p>
            <a:r>
              <a:rPr lang="en-US" dirty="0" smtClean="0"/>
              <a:t>Try Edge/Firefox if https strip does not work.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966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Screenshots of Victim’s PC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2854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5" y="162093"/>
            <a:ext cx="7182294" cy="47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2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Victim's PC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23" y="1180910"/>
            <a:ext cx="4510473" cy="37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9" y="3657601"/>
            <a:ext cx="4062351" cy="857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95" y="-101"/>
            <a:ext cx="4595112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54" y="198972"/>
            <a:ext cx="3135513" cy="30060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835378" y="3205037"/>
            <a:ext cx="142632" cy="38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18250" y="2730043"/>
            <a:ext cx="2179400" cy="153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4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Chrome is more secure than Firefox and Edge.</a:t>
            </a:r>
          </a:p>
          <a:p>
            <a:r>
              <a:rPr lang="en-US" dirty="0" smtClean="0"/>
              <a:t>Try use Firefox/Edge is you can’t capture the </a:t>
            </a:r>
            <a:r>
              <a:rPr lang="en-US" dirty="0" smtClean="0"/>
              <a:t>screens</a:t>
            </a:r>
          </a:p>
          <a:p>
            <a:r>
              <a:rPr lang="en-US" dirty="0" smtClean="0"/>
              <a:t>Reboot </a:t>
            </a:r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24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87" y="1252642"/>
            <a:ext cx="4545859" cy="32714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</a:t>
            </a:r>
            <a:r>
              <a:rPr lang="en-US" dirty="0" smtClean="0"/>
              <a:t>(ARP)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4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gathering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19" y="1040958"/>
            <a:ext cx="34104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872"/>
            <a:ext cx="9144000" cy="39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1" y="0"/>
            <a:ext cx="75662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ARP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9" y="0"/>
            <a:ext cx="4287735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616" y="1835378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the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9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ARP MITM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52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137</Words>
  <Application>Microsoft Office PowerPoint</Application>
  <PresentationFormat>On-screen Show (16:9)</PresentationFormat>
  <Paragraphs>42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Bahnschrift Light Condensed</vt:lpstr>
      <vt:lpstr>Sniglet</vt:lpstr>
      <vt:lpstr>Dosis</vt:lpstr>
      <vt:lpstr>Adobe Devanagari</vt:lpstr>
      <vt:lpstr>Brush Script MT</vt:lpstr>
      <vt:lpstr>Arial</vt:lpstr>
      <vt:lpstr>Friar template</vt:lpstr>
      <vt:lpstr>APR Spoofing using mitm Framework</vt:lpstr>
      <vt:lpstr>What is ARP spoof</vt:lpstr>
      <vt:lpstr>Address Resolution Protocol (ARP)</vt:lpstr>
      <vt:lpstr>Information gathering</vt:lpstr>
      <vt:lpstr>PowerPoint Presentation</vt:lpstr>
      <vt:lpstr>PowerPoint Presentation</vt:lpstr>
      <vt:lpstr>PowerPoint Presentation</vt:lpstr>
      <vt:lpstr>Windows 10 ARP table</vt:lpstr>
      <vt:lpstr>ARP MITM attack</vt:lpstr>
      <vt:lpstr>mitm framework installation</vt:lpstr>
      <vt:lpstr>(optional)Use an old version of Twisted (new version has problem)</vt:lpstr>
      <vt:lpstr>Attacking</vt:lpstr>
      <vt:lpstr>MAC address use Victim’s PC (Before and after attack)</vt:lpstr>
      <vt:lpstr>PowerPoint Presentation</vt:lpstr>
      <vt:lpstr>PowerPoint Presentation</vt:lpstr>
      <vt:lpstr>PowerPoint Presentation</vt:lpstr>
      <vt:lpstr>PowerPoint Presentation</vt:lpstr>
      <vt:lpstr>Try http://w3schools.invisionzone.com/</vt:lpstr>
      <vt:lpstr>PowerPoint Presentation</vt:lpstr>
      <vt:lpstr>HTTPS downgrade to HTTP</vt:lpstr>
      <vt:lpstr>PowerPoint Presentation</vt:lpstr>
      <vt:lpstr>Before and after strip HTTPS</vt:lpstr>
      <vt:lpstr>PowerPoint Presentation</vt:lpstr>
      <vt:lpstr>Trouble shooting</vt:lpstr>
      <vt:lpstr>Take Screenshots of Victim’s PC</vt:lpstr>
      <vt:lpstr>PowerPoint Presentation</vt:lpstr>
      <vt:lpstr>Victim's PC</vt:lpstr>
      <vt:lpstr>PowerPoint Presentation</vt:lpstr>
      <vt:lpstr>Trouble shootings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167</cp:revision>
  <dcterms:modified xsi:type="dcterms:W3CDTF">2018-12-06T03:02:25Z</dcterms:modified>
</cp:coreProperties>
</file>