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3" r:id="rId3"/>
    <p:sldId id="379" r:id="rId4"/>
    <p:sldId id="364" r:id="rId5"/>
    <p:sldId id="381" r:id="rId6"/>
    <p:sldId id="356" r:id="rId7"/>
    <p:sldId id="357" r:id="rId8"/>
    <p:sldId id="388" r:id="rId9"/>
    <p:sldId id="382" r:id="rId10"/>
    <p:sldId id="383" r:id="rId11"/>
    <p:sldId id="387" r:id="rId12"/>
    <p:sldId id="384" r:id="rId13"/>
    <p:sldId id="380" r:id="rId14"/>
  </p:sldIdLst>
  <p:sldSz cx="9144000" cy="5143500" type="screen16x9"/>
  <p:notesSz cx="6858000" cy="9144000"/>
  <p:embeddedFontLst>
    <p:embeddedFont>
      <p:font typeface="Sniglet" panose="020B0604020202020204" charset="0"/>
      <p:regular r:id="rId17"/>
    </p:embeddedFont>
    <p:embeddedFont>
      <p:font typeface="Adobe Devanagari" panose="02040503050201020203" pitchFamily="18" charset="0"/>
      <p:regular r:id="rId18"/>
      <p:bold r:id="rId19"/>
      <p:italic r:id="rId20"/>
      <p:boldItalic r:id="rId21"/>
    </p:embeddedFont>
    <p:embeddedFont>
      <p:font typeface="Brush Script MT" panose="03060802040406070304" pitchFamily="66" charset="0"/>
      <p:italic r:id="rId22"/>
    </p:embeddedFont>
    <p:embeddedFont>
      <p:font typeface="Bahnschrift Light Condensed" panose="020B0502040204020203" pitchFamily="34" charset="0"/>
      <p:regular r:id="rId23"/>
    </p:embeddedFont>
    <p:embeddedFont>
      <p:font typeface="Dosi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7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DNS </a:t>
            </a:r>
            <a:r>
              <a:rPr lang="en-US" dirty="0" smtClean="0"/>
              <a:t>Spoofing using </a:t>
            </a:r>
            <a:r>
              <a:rPr lang="en-US" dirty="0" err="1" smtClean="0"/>
              <a:t>mitm</a:t>
            </a:r>
            <a:r>
              <a:rPr lang="en-US" dirty="0" smtClean="0"/>
              <a:t> Framework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520378"/>
            <a:ext cx="767822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6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66" y="1438581"/>
            <a:ext cx="539190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7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424847"/>
            <a:ext cx="6653086" cy="41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843569" cy="644375"/>
          </a:xfrm>
        </p:spPr>
        <p:txBody>
          <a:bodyPr/>
          <a:lstStyle/>
          <a:p>
            <a:r>
              <a:rPr lang="en-US" dirty="0" smtClean="0"/>
              <a:t>Remember to remove the added line from the file.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5" y="2086711"/>
            <a:ext cx="5117372" cy="26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Name </a:t>
            </a:r>
            <a:r>
              <a:rPr lang="en-US" dirty="0" smtClean="0"/>
              <a:t>System Security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 person vs. connect to a website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42551"/>
              </p:ext>
            </p:extLst>
          </p:nvPr>
        </p:nvGraphicFramePr>
        <p:xfrm>
          <a:off x="872737" y="1513356"/>
          <a:ext cx="6527982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94089"/>
                <a:gridCol w="1710388"/>
                <a:gridCol w="22235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a person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 to a website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Something</a:t>
                      </a:r>
                      <a:r>
                        <a:rPr lang="en-US" baseline="0" dirty="0" smtClean="0"/>
                        <a:t> easy to remember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Person’s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DNS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IP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7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Domain Name Servers Work</a:t>
            </a:r>
            <a:endParaRPr lang="en-US" dirty="0"/>
          </a:p>
        </p:txBody>
      </p:sp>
      <p:pic>
        <p:nvPicPr>
          <p:cNvPr id="1026" name="Picture 2" descr="When you enter a URL into your Web browser, your DNS server uses its resources to resolve the name into the IP address for the appropriate Web server. See more computer networking pictur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7" y="1162701"/>
            <a:ext cx="3745427" cy="332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92578" y="4572247"/>
            <a:ext cx="3641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©</a:t>
            </a:r>
            <a:r>
              <a:rPr lang="en-US" sz="1000" dirty="0"/>
              <a:t>HOWSTUFFWORKS.COM</a:t>
            </a:r>
          </a:p>
        </p:txBody>
      </p:sp>
    </p:spTree>
    <p:extLst>
      <p:ext uri="{BB962C8B-B14F-4D97-AF65-F5344CB8AC3E}">
        <p14:creationId xmlns:p14="http://schemas.microsoft.com/office/powerpoint/2010/main" val="30526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SPOOFING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 descr="Compromised DNS server carrying out a DNS spoofing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5" y="1155706"/>
            <a:ext cx="6199176" cy="35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55154" y="450729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https://www.incapsula.com/web-application-security/dns-spoofing.html</a:t>
            </a:r>
          </a:p>
        </p:txBody>
      </p:sp>
    </p:spTree>
    <p:extLst>
      <p:ext uri="{BB962C8B-B14F-4D97-AF65-F5344CB8AC3E}">
        <p14:creationId xmlns:p14="http://schemas.microsoft.com/office/powerpoint/2010/main" val="236820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web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2" y="693667"/>
            <a:ext cx="7820949" cy="34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 Attack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350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7" y="623615"/>
            <a:ext cx="756390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1894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79</Words>
  <Application>Microsoft Office PowerPoint</Application>
  <PresentationFormat>On-screen Show (16:9)</PresentationFormat>
  <Paragraphs>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Sniglet</vt:lpstr>
      <vt:lpstr>Adobe Devanagari</vt:lpstr>
      <vt:lpstr>Brush Script MT</vt:lpstr>
      <vt:lpstr>Bahnschrift Light Condensed</vt:lpstr>
      <vt:lpstr>Arial</vt:lpstr>
      <vt:lpstr>Dosis</vt:lpstr>
      <vt:lpstr>Friar template</vt:lpstr>
      <vt:lpstr>DNS Spoofing using mitm Framework</vt:lpstr>
      <vt:lpstr>Domain Name System Security</vt:lpstr>
      <vt:lpstr>Call a person vs. connect to a website</vt:lpstr>
      <vt:lpstr>How Domain Name Servers Work</vt:lpstr>
      <vt:lpstr>DNS SPOOFING</vt:lpstr>
      <vt:lpstr>Create a web page</vt:lpstr>
      <vt:lpstr>PowerPoint Presentation</vt:lpstr>
      <vt:lpstr>DNS Attack</vt:lpstr>
      <vt:lpstr>PowerPoint Presentation</vt:lpstr>
      <vt:lpstr>PowerPoint Presentation</vt:lpstr>
      <vt:lpstr>PowerPoint Presentation</vt:lpstr>
      <vt:lpstr>PowerPoint Presentation</vt:lpstr>
      <vt:lpstr>Clean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178</cp:revision>
  <dcterms:modified xsi:type="dcterms:W3CDTF">2018-12-03T03:22:05Z</dcterms:modified>
</cp:coreProperties>
</file>