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00" r:id="rId3"/>
    <p:sldId id="39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393" r:id="rId12"/>
    <p:sldId id="394" r:id="rId13"/>
    <p:sldId id="395" r:id="rId14"/>
    <p:sldId id="396" r:id="rId15"/>
    <p:sldId id="387" r:id="rId16"/>
    <p:sldId id="391" r:id="rId17"/>
    <p:sldId id="388" r:id="rId18"/>
    <p:sldId id="397" r:id="rId19"/>
    <p:sldId id="389" r:id="rId20"/>
    <p:sldId id="398" r:id="rId21"/>
    <p:sldId id="392" r:id="rId22"/>
  </p:sldIdLst>
  <p:sldSz cx="9144000" cy="5143500" type="screen16x9"/>
  <p:notesSz cx="6858000" cy="9144000"/>
  <p:embeddedFontLst>
    <p:embeddedFont>
      <p:font typeface="Dosis" panose="020B0604020202020204" charset="0"/>
      <p:regular r:id="rId25"/>
      <p:bold r:id="rId26"/>
    </p:embeddedFont>
    <p:embeddedFont>
      <p:font typeface="Brush Script MT" panose="03060802040406070304" pitchFamily="66" charset="0"/>
      <p:italic r:id="rId27"/>
    </p:embeddedFont>
    <p:embeddedFont>
      <p:font typeface="Bahnschrift Light Condensed" panose="020B0502040204020203" pitchFamily="34" charset="0"/>
      <p:regular r:id="rId28"/>
    </p:embeddedFont>
    <p:embeddedFont>
      <p:font typeface="Adobe Devanagari" panose="02040503050201020203" pitchFamily="18" charset="0"/>
      <p:regular r:id="rId29"/>
      <p:bold r:id="rId30"/>
      <p:italic r:id="rId31"/>
      <p:boldItalic r:id="rId32"/>
    </p:embeddedFont>
    <p:embeddedFont>
      <p:font typeface="Sniglet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84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D3105-D3FF-4268-8736-B51FF1FC13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6B10-023E-4C29-A69C-282DA4DC5FF6}">
      <dgm:prSet phldrT="[Text]"/>
      <dgm:spPr/>
      <dgm:t>
        <a:bodyPr/>
        <a:lstStyle/>
        <a:p>
          <a:r>
            <a:rPr lang="en-US" b="1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dirty="0"/>
        </a:p>
      </dgm:t>
    </dgm:pt>
    <dgm:pt modelId="{81FCEEB9-53C2-439A-B8A5-D13C06EF2FFA}" type="parTrans" cxnId="{B5ECAFAF-BE45-4ECE-BA1A-198F7909E7C5}">
      <dgm:prSet/>
      <dgm:spPr/>
      <dgm:t>
        <a:bodyPr/>
        <a:lstStyle/>
        <a:p>
          <a:endParaRPr lang="en-US"/>
        </a:p>
      </dgm:t>
    </dgm:pt>
    <dgm:pt modelId="{1008A174-254E-441D-A8A8-CBA70595466A}" type="sibTrans" cxnId="{B5ECAFAF-BE45-4ECE-BA1A-198F7909E7C5}">
      <dgm:prSet/>
      <dgm:spPr/>
      <dgm:t>
        <a:bodyPr/>
        <a:lstStyle/>
        <a:p>
          <a:endParaRPr lang="en-US"/>
        </a:p>
      </dgm:t>
    </dgm:pt>
    <dgm:pt modelId="{34D1F796-C524-4D98-B353-09AA882F01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dirty="0"/>
        </a:p>
      </dgm:t>
    </dgm:pt>
    <dgm:pt modelId="{BE465DEE-7D3B-40BD-BD51-C68EA07612D6}" type="parTrans" cxnId="{66C2C0FA-28DC-4C42-B0A8-4E6EA6C0ACD4}">
      <dgm:prSet/>
      <dgm:spPr/>
      <dgm:t>
        <a:bodyPr/>
        <a:lstStyle/>
        <a:p>
          <a:endParaRPr lang="en-US"/>
        </a:p>
      </dgm:t>
    </dgm:pt>
    <dgm:pt modelId="{AA0A2D6E-8D82-4EE6-859F-1F755EC0E2DD}" type="sibTrans" cxnId="{66C2C0FA-28DC-4C42-B0A8-4E6EA6C0ACD4}">
      <dgm:prSet/>
      <dgm:spPr/>
      <dgm:t>
        <a:bodyPr/>
        <a:lstStyle/>
        <a:p>
          <a:endParaRPr lang="en-US"/>
        </a:p>
      </dgm:t>
    </dgm:pt>
    <dgm:pt modelId="{A2B8BAC3-A215-4023-9723-6BAF8A396AC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dirty="0">
            <a:solidFill>
              <a:srgbClr val="FF0000"/>
            </a:solidFill>
          </a:endParaRPr>
        </a:p>
      </dgm:t>
    </dgm:pt>
    <dgm:pt modelId="{1182A44C-E7F8-4A8B-B994-4536C3CB47F2}" type="parTrans" cxnId="{A3AA15C5-B9C7-4283-B80D-96D525A08643}">
      <dgm:prSet/>
      <dgm:spPr/>
      <dgm:t>
        <a:bodyPr/>
        <a:lstStyle/>
        <a:p>
          <a:endParaRPr lang="en-US"/>
        </a:p>
      </dgm:t>
    </dgm:pt>
    <dgm:pt modelId="{7DEC2C58-9D10-4043-8E27-BE6092D7C7EF}" type="sibTrans" cxnId="{A3AA15C5-B9C7-4283-B80D-96D525A08643}">
      <dgm:prSet/>
      <dgm:spPr/>
      <dgm:t>
        <a:bodyPr/>
        <a:lstStyle/>
        <a:p>
          <a:endParaRPr lang="en-US"/>
        </a:p>
      </dgm:t>
    </dgm:pt>
    <dgm:pt modelId="{C85A62C9-74A8-4628-ACDC-B2778468E862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  <a:endParaRPr lang="en-US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63D18D-5B40-4370-A3E3-BEE05558198B}" type="parTrans" cxnId="{606E28EE-FAC2-4BCA-A44F-1894A819CA4D}">
      <dgm:prSet/>
      <dgm:spPr/>
      <dgm:t>
        <a:bodyPr/>
        <a:lstStyle/>
        <a:p>
          <a:endParaRPr lang="en-US"/>
        </a:p>
      </dgm:t>
    </dgm:pt>
    <dgm:pt modelId="{1F53BA26-6A3D-4A98-90AE-6392074283A1}" type="sibTrans" cxnId="{606E28EE-FAC2-4BCA-A44F-1894A819CA4D}">
      <dgm:prSet/>
      <dgm:spPr/>
      <dgm:t>
        <a:bodyPr/>
        <a:lstStyle/>
        <a:p>
          <a:endParaRPr lang="en-US"/>
        </a:p>
      </dgm:t>
    </dgm:pt>
    <dgm:pt modelId="{623CB761-507C-4D2D-BC96-2E6591AA4ED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gm:t>
    </dgm:pt>
    <dgm:pt modelId="{F3E438FE-A3C9-4753-B994-04589875AB5A}" type="parTrans" cxnId="{BD134184-58B7-4406-93D3-126EAE337FC5}">
      <dgm:prSet/>
      <dgm:spPr/>
      <dgm:t>
        <a:bodyPr/>
        <a:lstStyle/>
        <a:p>
          <a:endParaRPr lang="en-US"/>
        </a:p>
      </dgm:t>
    </dgm:pt>
    <dgm:pt modelId="{7964D198-4E91-407A-9A30-2C4F98475B3A}" type="sibTrans" cxnId="{BD134184-58B7-4406-93D3-126EAE337FC5}">
      <dgm:prSet/>
      <dgm:spPr/>
      <dgm:t>
        <a:bodyPr/>
        <a:lstStyle/>
        <a:p>
          <a:endParaRPr lang="en-US"/>
        </a:p>
      </dgm:t>
    </dgm:pt>
    <dgm:pt modelId="{8E110B92-7E3C-4752-B506-33941A4EA868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  <a:endParaRPr lang="en-US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7356C7-E877-40BA-BF01-A3A8E475F15D}" type="parTrans" cxnId="{10799EF0-DF06-4CCA-A2E6-411DF8462337}">
      <dgm:prSet/>
      <dgm:spPr/>
      <dgm:t>
        <a:bodyPr/>
        <a:lstStyle/>
        <a:p>
          <a:endParaRPr lang="en-US"/>
        </a:p>
      </dgm:t>
    </dgm:pt>
    <dgm:pt modelId="{F3BD67ED-05BF-481C-8BB5-0FB67F31DC5D}" type="sibTrans" cxnId="{10799EF0-DF06-4CCA-A2E6-411DF8462337}">
      <dgm:prSet/>
      <dgm:spPr/>
      <dgm:t>
        <a:bodyPr/>
        <a:lstStyle/>
        <a:p>
          <a:endParaRPr lang="en-US"/>
        </a:p>
      </dgm:t>
    </dgm:pt>
    <dgm:pt modelId="{63E84004-4D13-4DD2-AE15-A7532011059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D08F05-ED47-4A41-B653-8E41A416DD2D}" type="parTrans" cxnId="{9103AFDD-B5B7-4062-B2BD-8ED8818B7D34}">
      <dgm:prSet/>
      <dgm:spPr/>
      <dgm:t>
        <a:bodyPr/>
        <a:lstStyle/>
        <a:p>
          <a:endParaRPr lang="en-US"/>
        </a:p>
      </dgm:t>
    </dgm:pt>
    <dgm:pt modelId="{FF92EA29-A149-49E3-A6C3-925EB84AE7AF}" type="sibTrans" cxnId="{9103AFDD-B5B7-4062-B2BD-8ED8818B7D34}">
      <dgm:prSet/>
      <dgm:spPr/>
      <dgm:t>
        <a:bodyPr/>
        <a:lstStyle/>
        <a:p>
          <a:endParaRPr lang="en-US"/>
        </a:p>
      </dgm:t>
    </dgm:pt>
    <dgm:pt modelId="{4FB0314E-93D7-4441-BCF0-357E8F5F315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Exploiting server vulnerabilities</a:t>
          </a:r>
          <a:endParaRPr lang="en-US" dirty="0">
            <a:solidFill>
              <a:srgbClr val="FF0000"/>
            </a:solidFill>
          </a:endParaRPr>
        </a:p>
      </dgm:t>
    </dgm:pt>
    <dgm:pt modelId="{46AFF94D-6A91-4C9A-ADF1-5D6C5168376C}" type="parTrans" cxnId="{242CD82B-CDE2-4419-AE87-158F4E9098FC}">
      <dgm:prSet/>
      <dgm:spPr/>
      <dgm:t>
        <a:bodyPr/>
        <a:lstStyle/>
        <a:p>
          <a:endParaRPr lang="en-US"/>
        </a:p>
      </dgm:t>
    </dgm:pt>
    <dgm:pt modelId="{DBC0EB1D-0F84-46D2-8474-18BC42355B2D}" type="sibTrans" cxnId="{242CD82B-CDE2-4419-AE87-158F4E9098FC}">
      <dgm:prSet/>
      <dgm:spPr/>
      <dgm:t>
        <a:bodyPr/>
        <a:lstStyle/>
        <a:p>
          <a:endParaRPr lang="en-US"/>
        </a:p>
      </dgm:t>
    </dgm:pt>
    <dgm:pt modelId="{42523395-CFF8-4498-9E86-FB0BD7414BFB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Server misconfiguration vulnerabilities</a:t>
          </a:r>
          <a:endParaRPr lang="en-US" dirty="0">
            <a:solidFill>
              <a:srgbClr val="FF0000"/>
            </a:solidFill>
          </a:endParaRPr>
        </a:p>
      </dgm:t>
    </dgm:pt>
    <dgm:pt modelId="{D55D1503-10A7-493E-977B-83939C9CAAA7}" type="parTrans" cxnId="{DABF10EC-913B-44EB-9594-2612942F7C61}">
      <dgm:prSet/>
      <dgm:spPr/>
      <dgm:t>
        <a:bodyPr/>
        <a:lstStyle/>
        <a:p>
          <a:endParaRPr lang="en-US"/>
        </a:p>
      </dgm:t>
    </dgm:pt>
    <dgm:pt modelId="{25F98951-648A-4019-81B4-D7ECF37904C8}" type="sibTrans" cxnId="{DABF10EC-913B-44EB-9594-2612942F7C61}">
      <dgm:prSet/>
      <dgm:spPr/>
      <dgm:t>
        <a:bodyPr/>
        <a:lstStyle/>
        <a:p>
          <a:endParaRPr lang="en-US"/>
        </a:p>
      </dgm:t>
    </dgm:pt>
    <dgm:pt modelId="{2E557ED4-B1B7-4F70-BF98-53E9509115DE}" type="pres">
      <dgm:prSet presAssocID="{4F6D3105-D3FF-4268-8736-B51FF1FC13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F9C7F6-5555-4DAC-ABF8-AF841B015956}" type="pres">
      <dgm:prSet presAssocID="{F2786B10-023E-4C29-A69C-282DA4DC5FF6}" presName="hierRoot1" presStyleCnt="0"/>
      <dgm:spPr/>
    </dgm:pt>
    <dgm:pt modelId="{548ECB56-DD93-4DF2-AC69-BF62BCC6BBFB}" type="pres">
      <dgm:prSet presAssocID="{F2786B10-023E-4C29-A69C-282DA4DC5FF6}" presName="composite" presStyleCnt="0"/>
      <dgm:spPr/>
    </dgm:pt>
    <dgm:pt modelId="{449EF67F-9F09-4CC4-8A17-35AC32298C8D}" type="pres">
      <dgm:prSet presAssocID="{F2786B10-023E-4C29-A69C-282DA4DC5FF6}" presName="background" presStyleLbl="node0" presStyleIdx="0" presStyleCnt="1"/>
      <dgm:spPr/>
    </dgm:pt>
    <dgm:pt modelId="{752F2A95-4D29-4A2F-9CC1-D06C1D3A6FB9}" type="pres">
      <dgm:prSet presAssocID="{F2786B10-023E-4C29-A69C-282DA4DC5F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4EF437-9188-42E2-9429-6A66B66E21B8}" type="pres">
      <dgm:prSet presAssocID="{F2786B10-023E-4C29-A69C-282DA4DC5FF6}" presName="hierChild2" presStyleCnt="0"/>
      <dgm:spPr/>
    </dgm:pt>
    <dgm:pt modelId="{8A76DC24-A3DA-493D-8C6A-8DE7CC384814}" type="pres">
      <dgm:prSet presAssocID="{46AFF94D-6A91-4C9A-ADF1-5D6C5168376C}" presName="Name10" presStyleLbl="parChTrans1D2" presStyleIdx="0" presStyleCnt="7"/>
      <dgm:spPr/>
    </dgm:pt>
    <dgm:pt modelId="{564CCC44-A7FB-430C-8AA7-CCD4AC7C9123}" type="pres">
      <dgm:prSet presAssocID="{4FB0314E-93D7-4441-BCF0-357E8F5F315F}" presName="hierRoot2" presStyleCnt="0"/>
      <dgm:spPr/>
    </dgm:pt>
    <dgm:pt modelId="{1222DEA4-8DE7-4321-8370-2573A472FDB5}" type="pres">
      <dgm:prSet presAssocID="{4FB0314E-93D7-4441-BCF0-357E8F5F315F}" presName="composite2" presStyleCnt="0"/>
      <dgm:spPr/>
    </dgm:pt>
    <dgm:pt modelId="{635143FF-B9E9-4C84-BB1B-BB5F141AFD1E}" type="pres">
      <dgm:prSet presAssocID="{4FB0314E-93D7-4441-BCF0-357E8F5F315F}" presName="background2" presStyleLbl="node2" presStyleIdx="0" presStyleCnt="7"/>
      <dgm:spPr/>
    </dgm:pt>
    <dgm:pt modelId="{B23675E1-B274-4158-90E8-8867212C75A1}" type="pres">
      <dgm:prSet presAssocID="{4FB0314E-93D7-4441-BCF0-357E8F5F315F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3BA0E7-BD19-42C4-8843-8BEAFAC44CB4}" type="pres">
      <dgm:prSet presAssocID="{4FB0314E-93D7-4441-BCF0-357E8F5F315F}" presName="hierChild3" presStyleCnt="0"/>
      <dgm:spPr/>
    </dgm:pt>
    <dgm:pt modelId="{E00D9FFA-1A75-4F9F-A49C-C2A8D854A316}" type="pres">
      <dgm:prSet presAssocID="{D55D1503-10A7-493E-977B-83939C9CAAA7}" presName="Name17" presStyleLbl="parChTrans1D3" presStyleIdx="0" presStyleCnt="1"/>
      <dgm:spPr/>
    </dgm:pt>
    <dgm:pt modelId="{E152F18A-1E15-4E47-8327-B37A1249A994}" type="pres">
      <dgm:prSet presAssocID="{42523395-CFF8-4498-9E86-FB0BD7414BFB}" presName="hierRoot3" presStyleCnt="0"/>
      <dgm:spPr/>
    </dgm:pt>
    <dgm:pt modelId="{A9BE473E-8919-4C94-BCBA-6D9C05953292}" type="pres">
      <dgm:prSet presAssocID="{42523395-CFF8-4498-9E86-FB0BD7414BFB}" presName="composite3" presStyleCnt="0"/>
      <dgm:spPr/>
    </dgm:pt>
    <dgm:pt modelId="{ED4A4775-8201-435E-A454-9D5890CCE129}" type="pres">
      <dgm:prSet presAssocID="{42523395-CFF8-4498-9E86-FB0BD7414BFB}" presName="background3" presStyleLbl="node3" presStyleIdx="0" presStyleCnt="1"/>
      <dgm:spPr/>
    </dgm:pt>
    <dgm:pt modelId="{DFEAEEB9-D86A-437B-9C45-22724BCE16A3}" type="pres">
      <dgm:prSet presAssocID="{42523395-CFF8-4498-9E86-FB0BD7414BFB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F109D-6A6E-45DC-AD35-CD696CFFC070}" type="pres">
      <dgm:prSet presAssocID="{42523395-CFF8-4498-9E86-FB0BD7414BFB}" presName="hierChild4" presStyleCnt="0"/>
      <dgm:spPr/>
    </dgm:pt>
    <dgm:pt modelId="{7F1933FD-0B49-45E9-B222-B47FA3F8AA57}" type="pres">
      <dgm:prSet presAssocID="{BE465DEE-7D3B-40BD-BD51-C68EA07612D6}" presName="Name10" presStyleLbl="parChTrans1D2" presStyleIdx="1" presStyleCnt="7"/>
      <dgm:spPr/>
      <dgm:t>
        <a:bodyPr/>
        <a:lstStyle/>
        <a:p>
          <a:endParaRPr lang="en-US"/>
        </a:p>
      </dgm:t>
    </dgm:pt>
    <dgm:pt modelId="{C9C8A149-52C5-488F-9CAA-EF31F1A36D67}" type="pres">
      <dgm:prSet presAssocID="{34D1F796-C524-4D98-B353-09AA882F0100}" presName="hierRoot2" presStyleCnt="0"/>
      <dgm:spPr/>
    </dgm:pt>
    <dgm:pt modelId="{246B7653-3DAA-4179-BCCC-8713B017C46E}" type="pres">
      <dgm:prSet presAssocID="{34D1F796-C524-4D98-B353-09AA882F0100}" presName="composite2" presStyleCnt="0"/>
      <dgm:spPr/>
    </dgm:pt>
    <dgm:pt modelId="{31523542-3C8C-4F43-A764-8BF1001D3859}" type="pres">
      <dgm:prSet presAssocID="{34D1F796-C524-4D98-B353-09AA882F0100}" presName="background2" presStyleLbl="node2" presStyleIdx="1" presStyleCnt="7"/>
      <dgm:spPr/>
    </dgm:pt>
    <dgm:pt modelId="{457A40CA-B09E-4FA0-B606-553B8349F301}" type="pres">
      <dgm:prSet presAssocID="{34D1F796-C524-4D98-B353-09AA882F0100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C64EC-F860-495D-8F28-BC4871F519D9}" type="pres">
      <dgm:prSet presAssocID="{34D1F796-C524-4D98-B353-09AA882F0100}" presName="hierChild3" presStyleCnt="0"/>
      <dgm:spPr/>
    </dgm:pt>
    <dgm:pt modelId="{DFF65C1E-6FB8-411D-B5AF-C67D06E5EB2B}" type="pres">
      <dgm:prSet presAssocID="{1182A44C-E7F8-4A8B-B994-4536C3CB47F2}" presName="Name10" presStyleLbl="parChTrans1D2" presStyleIdx="2" presStyleCnt="7"/>
      <dgm:spPr/>
      <dgm:t>
        <a:bodyPr/>
        <a:lstStyle/>
        <a:p>
          <a:endParaRPr lang="en-US"/>
        </a:p>
      </dgm:t>
    </dgm:pt>
    <dgm:pt modelId="{88FD5F63-C70D-4BF8-98A9-DDF954CC42A5}" type="pres">
      <dgm:prSet presAssocID="{A2B8BAC3-A215-4023-9723-6BAF8A396AC6}" presName="hierRoot2" presStyleCnt="0"/>
      <dgm:spPr/>
    </dgm:pt>
    <dgm:pt modelId="{139E42FE-C781-4ACD-9288-5C8DBF5E124A}" type="pres">
      <dgm:prSet presAssocID="{A2B8BAC3-A215-4023-9723-6BAF8A396AC6}" presName="composite2" presStyleCnt="0"/>
      <dgm:spPr/>
    </dgm:pt>
    <dgm:pt modelId="{B189E4EE-1C93-4276-9FC4-7AA52AA2CD7D}" type="pres">
      <dgm:prSet presAssocID="{A2B8BAC3-A215-4023-9723-6BAF8A396AC6}" presName="background2" presStyleLbl="node2" presStyleIdx="2" presStyleCnt="7"/>
      <dgm:spPr/>
    </dgm:pt>
    <dgm:pt modelId="{FF478AAB-D563-4BDC-93B3-E7450EE828B3}" type="pres">
      <dgm:prSet presAssocID="{A2B8BAC3-A215-4023-9723-6BAF8A396AC6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AE431-CBC8-4E79-955D-CCA89589A204}" type="pres">
      <dgm:prSet presAssocID="{A2B8BAC3-A215-4023-9723-6BAF8A396AC6}" presName="hierChild3" presStyleCnt="0"/>
      <dgm:spPr/>
    </dgm:pt>
    <dgm:pt modelId="{872F1FB5-9F07-4A00-AD02-F57BC4E1A288}" type="pres">
      <dgm:prSet presAssocID="{2763D18D-5B40-4370-A3E3-BEE05558198B}" presName="Name10" presStyleLbl="parChTrans1D2" presStyleIdx="3" presStyleCnt="7"/>
      <dgm:spPr/>
      <dgm:t>
        <a:bodyPr/>
        <a:lstStyle/>
        <a:p>
          <a:endParaRPr lang="en-US"/>
        </a:p>
      </dgm:t>
    </dgm:pt>
    <dgm:pt modelId="{2DEE04AD-2207-4256-A67C-DC7552C90B90}" type="pres">
      <dgm:prSet presAssocID="{C85A62C9-74A8-4628-ACDC-B2778468E862}" presName="hierRoot2" presStyleCnt="0"/>
      <dgm:spPr/>
    </dgm:pt>
    <dgm:pt modelId="{EACA1321-6518-4786-B601-130A6F10CCAD}" type="pres">
      <dgm:prSet presAssocID="{C85A62C9-74A8-4628-ACDC-B2778468E862}" presName="composite2" presStyleCnt="0"/>
      <dgm:spPr/>
    </dgm:pt>
    <dgm:pt modelId="{32EDEB22-637C-4815-901B-D79245019534}" type="pres">
      <dgm:prSet presAssocID="{C85A62C9-74A8-4628-ACDC-B2778468E862}" presName="background2" presStyleLbl="node2" presStyleIdx="3" presStyleCnt="7"/>
      <dgm:spPr/>
    </dgm:pt>
    <dgm:pt modelId="{62D71ABF-5DF7-436D-B168-D4E28899D524}" type="pres">
      <dgm:prSet presAssocID="{C85A62C9-74A8-4628-ACDC-B2778468E862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0CE8F-770A-4ABC-8C46-430961543BA7}" type="pres">
      <dgm:prSet presAssocID="{C85A62C9-74A8-4628-ACDC-B2778468E862}" presName="hierChild3" presStyleCnt="0"/>
      <dgm:spPr/>
    </dgm:pt>
    <dgm:pt modelId="{BC54B4A2-9FD7-4030-82A8-745D5DDBAC01}" type="pres">
      <dgm:prSet presAssocID="{F3E438FE-A3C9-4753-B994-04589875AB5A}" presName="Name10" presStyleLbl="parChTrans1D2" presStyleIdx="4" presStyleCnt="7"/>
      <dgm:spPr/>
      <dgm:t>
        <a:bodyPr/>
        <a:lstStyle/>
        <a:p>
          <a:endParaRPr lang="en-US"/>
        </a:p>
      </dgm:t>
    </dgm:pt>
    <dgm:pt modelId="{4168D080-0886-4114-8A94-B2BFD3F4C9F7}" type="pres">
      <dgm:prSet presAssocID="{623CB761-507C-4D2D-BC96-2E6591AA4ED6}" presName="hierRoot2" presStyleCnt="0"/>
      <dgm:spPr/>
    </dgm:pt>
    <dgm:pt modelId="{DA69ED31-1CFD-4344-BFFE-ECBB251F8E9D}" type="pres">
      <dgm:prSet presAssocID="{623CB761-507C-4D2D-BC96-2E6591AA4ED6}" presName="composite2" presStyleCnt="0"/>
      <dgm:spPr/>
    </dgm:pt>
    <dgm:pt modelId="{6F69F680-B6BD-499B-BF0B-2B75C4950432}" type="pres">
      <dgm:prSet presAssocID="{623CB761-507C-4D2D-BC96-2E6591AA4ED6}" presName="background2" presStyleLbl="node2" presStyleIdx="4" presStyleCnt="7"/>
      <dgm:spPr/>
    </dgm:pt>
    <dgm:pt modelId="{EEF5F04E-EDAF-4DFA-9969-E18FBE1A67C9}" type="pres">
      <dgm:prSet presAssocID="{623CB761-507C-4D2D-BC96-2E6591AA4ED6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32563-ADA2-418E-A40B-FF13315A6EE3}" type="pres">
      <dgm:prSet presAssocID="{623CB761-507C-4D2D-BC96-2E6591AA4ED6}" presName="hierChild3" presStyleCnt="0"/>
      <dgm:spPr/>
    </dgm:pt>
    <dgm:pt modelId="{751F2DB3-1E71-47FD-B63C-B145DDF72E24}" type="pres">
      <dgm:prSet presAssocID="{9C7356C7-E877-40BA-BF01-A3A8E475F15D}" presName="Name10" presStyleLbl="parChTrans1D2" presStyleIdx="5" presStyleCnt="7"/>
      <dgm:spPr/>
      <dgm:t>
        <a:bodyPr/>
        <a:lstStyle/>
        <a:p>
          <a:endParaRPr lang="en-US"/>
        </a:p>
      </dgm:t>
    </dgm:pt>
    <dgm:pt modelId="{5A919E2A-4777-4F91-94A6-3FBCD207203C}" type="pres">
      <dgm:prSet presAssocID="{8E110B92-7E3C-4752-B506-33941A4EA868}" presName="hierRoot2" presStyleCnt="0"/>
      <dgm:spPr/>
    </dgm:pt>
    <dgm:pt modelId="{DF3D42FD-01F2-4755-8CA8-67C6257BA946}" type="pres">
      <dgm:prSet presAssocID="{8E110B92-7E3C-4752-B506-33941A4EA868}" presName="composite2" presStyleCnt="0"/>
      <dgm:spPr/>
    </dgm:pt>
    <dgm:pt modelId="{1BA9F192-EB2F-4E72-B100-C939DD3F6BBE}" type="pres">
      <dgm:prSet presAssocID="{8E110B92-7E3C-4752-B506-33941A4EA868}" presName="background2" presStyleLbl="node2" presStyleIdx="5" presStyleCnt="7"/>
      <dgm:spPr/>
    </dgm:pt>
    <dgm:pt modelId="{58F23C90-ECDC-4F23-9D13-2E5122D9B5AF}" type="pres">
      <dgm:prSet presAssocID="{8E110B92-7E3C-4752-B506-33941A4EA868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F59E9-3C3B-4187-AE70-9DE700341346}" type="pres">
      <dgm:prSet presAssocID="{8E110B92-7E3C-4752-B506-33941A4EA868}" presName="hierChild3" presStyleCnt="0"/>
      <dgm:spPr/>
    </dgm:pt>
    <dgm:pt modelId="{F1B61B8A-4B54-4F9F-AC88-3019CC306B6D}" type="pres">
      <dgm:prSet presAssocID="{36D08F05-ED47-4A41-B653-8E41A416DD2D}" presName="Name10" presStyleLbl="parChTrans1D2" presStyleIdx="6" presStyleCnt="7"/>
      <dgm:spPr/>
      <dgm:t>
        <a:bodyPr/>
        <a:lstStyle/>
        <a:p>
          <a:endParaRPr lang="en-US"/>
        </a:p>
      </dgm:t>
    </dgm:pt>
    <dgm:pt modelId="{4D6D31C5-AE5C-42D1-BA2E-44265DFEA2BD}" type="pres">
      <dgm:prSet presAssocID="{63E84004-4D13-4DD2-AE15-A75320110590}" presName="hierRoot2" presStyleCnt="0"/>
      <dgm:spPr/>
    </dgm:pt>
    <dgm:pt modelId="{01AC3F8F-5A9A-4C21-B90B-B91B6EDCFA46}" type="pres">
      <dgm:prSet presAssocID="{63E84004-4D13-4DD2-AE15-A75320110590}" presName="composite2" presStyleCnt="0"/>
      <dgm:spPr/>
    </dgm:pt>
    <dgm:pt modelId="{CCC12994-70F8-4BDD-8C37-979384F49E89}" type="pres">
      <dgm:prSet presAssocID="{63E84004-4D13-4DD2-AE15-A75320110590}" presName="background2" presStyleLbl="node2" presStyleIdx="6" presStyleCnt="7"/>
      <dgm:spPr/>
    </dgm:pt>
    <dgm:pt modelId="{ECE7FE78-4EDE-40D3-8EF4-57051D4EAE59}" type="pres">
      <dgm:prSet presAssocID="{63E84004-4D13-4DD2-AE15-A75320110590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C80F2-7619-41C0-995B-42DF7784821F}" type="pres">
      <dgm:prSet presAssocID="{63E84004-4D13-4DD2-AE15-A75320110590}" presName="hierChild3" presStyleCnt="0"/>
      <dgm:spPr/>
    </dgm:pt>
  </dgm:ptLst>
  <dgm:cxnLst>
    <dgm:cxn modelId="{68294305-45F6-47E8-A23F-8BC660A9F1F3}" type="presOf" srcId="{8E110B92-7E3C-4752-B506-33941A4EA868}" destId="{58F23C90-ECDC-4F23-9D13-2E5122D9B5AF}" srcOrd="0" destOrd="0" presId="urn:microsoft.com/office/officeart/2005/8/layout/hierarchy1"/>
    <dgm:cxn modelId="{9A29D516-6A7A-44B6-91E2-0276A9A88E30}" type="presOf" srcId="{BE465DEE-7D3B-40BD-BD51-C68EA07612D6}" destId="{7F1933FD-0B49-45E9-B222-B47FA3F8AA57}" srcOrd="0" destOrd="0" presId="urn:microsoft.com/office/officeart/2005/8/layout/hierarchy1"/>
    <dgm:cxn modelId="{D8494557-9A60-4439-86B6-3DAFA71DDFF9}" type="presOf" srcId="{623CB761-507C-4D2D-BC96-2E6591AA4ED6}" destId="{EEF5F04E-EDAF-4DFA-9969-E18FBE1A67C9}" srcOrd="0" destOrd="0" presId="urn:microsoft.com/office/officeart/2005/8/layout/hierarchy1"/>
    <dgm:cxn modelId="{4372DBF9-7582-4521-8467-A057CC7EE8DC}" type="presOf" srcId="{C85A62C9-74A8-4628-ACDC-B2778468E862}" destId="{62D71ABF-5DF7-436D-B168-D4E28899D524}" srcOrd="0" destOrd="0" presId="urn:microsoft.com/office/officeart/2005/8/layout/hierarchy1"/>
    <dgm:cxn modelId="{242CD82B-CDE2-4419-AE87-158F4E9098FC}" srcId="{F2786B10-023E-4C29-A69C-282DA4DC5FF6}" destId="{4FB0314E-93D7-4441-BCF0-357E8F5F315F}" srcOrd="0" destOrd="0" parTransId="{46AFF94D-6A91-4C9A-ADF1-5D6C5168376C}" sibTransId="{DBC0EB1D-0F84-46D2-8474-18BC42355B2D}"/>
    <dgm:cxn modelId="{B5ECAFAF-BE45-4ECE-BA1A-198F7909E7C5}" srcId="{4F6D3105-D3FF-4268-8736-B51FF1FC13EE}" destId="{F2786B10-023E-4C29-A69C-282DA4DC5FF6}" srcOrd="0" destOrd="0" parTransId="{81FCEEB9-53C2-439A-B8A5-D13C06EF2FFA}" sibTransId="{1008A174-254E-441D-A8A8-CBA70595466A}"/>
    <dgm:cxn modelId="{9D6D785A-53CC-4E57-8838-D2D2256B8E39}" type="presOf" srcId="{4FB0314E-93D7-4441-BCF0-357E8F5F315F}" destId="{B23675E1-B274-4158-90E8-8867212C75A1}" srcOrd="0" destOrd="0" presId="urn:microsoft.com/office/officeart/2005/8/layout/hierarchy1"/>
    <dgm:cxn modelId="{8990C7E6-2D6A-4861-8DD9-F9356569B5CC}" type="presOf" srcId="{A2B8BAC3-A215-4023-9723-6BAF8A396AC6}" destId="{FF478AAB-D563-4BDC-93B3-E7450EE828B3}" srcOrd="0" destOrd="0" presId="urn:microsoft.com/office/officeart/2005/8/layout/hierarchy1"/>
    <dgm:cxn modelId="{10799EF0-DF06-4CCA-A2E6-411DF8462337}" srcId="{F2786B10-023E-4C29-A69C-282DA4DC5FF6}" destId="{8E110B92-7E3C-4752-B506-33941A4EA868}" srcOrd="5" destOrd="0" parTransId="{9C7356C7-E877-40BA-BF01-A3A8E475F15D}" sibTransId="{F3BD67ED-05BF-481C-8BB5-0FB67F31DC5D}"/>
    <dgm:cxn modelId="{95A6A77D-884E-46ED-8B42-B3468B46F395}" type="presOf" srcId="{36D08F05-ED47-4A41-B653-8E41A416DD2D}" destId="{F1B61B8A-4B54-4F9F-AC88-3019CC306B6D}" srcOrd="0" destOrd="0" presId="urn:microsoft.com/office/officeart/2005/8/layout/hierarchy1"/>
    <dgm:cxn modelId="{59C0CCB5-EB09-4CF5-9AC9-6F6E08557089}" type="presOf" srcId="{F3E438FE-A3C9-4753-B994-04589875AB5A}" destId="{BC54B4A2-9FD7-4030-82A8-745D5DDBAC01}" srcOrd="0" destOrd="0" presId="urn:microsoft.com/office/officeart/2005/8/layout/hierarchy1"/>
    <dgm:cxn modelId="{BD134184-58B7-4406-93D3-126EAE337FC5}" srcId="{F2786B10-023E-4C29-A69C-282DA4DC5FF6}" destId="{623CB761-507C-4D2D-BC96-2E6591AA4ED6}" srcOrd="4" destOrd="0" parTransId="{F3E438FE-A3C9-4753-B994-04589875AB5A}" sibTransId="{7964D198-4E91-407A-9A30-2C4F98475B3A}"/>
    <dgm:cxn modelId="{A3AA15C5-B9C7-4283-B80D-96D525A08643}" srcId="{F2786B10-023E-4C29-A69C-282DA4DC5FF6}" destId="{A2B8BAC3-A215-4023-9723-6BAF8A396AC6}" srcOrd="2" destOrd="0" parTransId="{1182A44C-E7F8-4A8B-B994-4536C3CB47F2}" sibTransId="{7DEC2C58-9D10-4043-8E27-BE6092D7C7EF}"/>
    <dgm:cxn modelId="{1AE2DD9C-D715-4DE8-AC32-2437D99B3638}" type="presOf" srcId="{42523395-CFF8-4498-9E86-FB0BD7414BFB}" destId="{DFEAEEB9-D86A-437B-9C45-22724BCE16A3}" srcOrd="0" destOrd="0" presId="urn:microsoft.com/office/officeart/2005/8/layout/hierarchy1"/>
    <dgm:cxn modelId="{8F89640E-1F4E-4150-95ED-8884FE73537D}" type="presOf" srcId="{4F6D3105-D3FF-4268-8736-B51FF1FC13EE}" destId="{2E557ED4-B1B7-4F70-BF98-53E9509115DE}" srcOrd="0" destOrd="0" presId="urn:microsoft.com/office/officeart/2005/8/layout/hierarchy1"/>
    <dgm:cxn modelId="{8F1E3B19-FFFA-4571-BAD2-689680D045E1}" type="presOf" srcId="{63E84004-4D13-4DD2-AE15-A75320110590}" destId="{ECE7FE78-4EDE-40D3-8EF4-57051D4EAE59}" srcOrd="0" destOrd="0" presId="urn:microsoft.com/office/officeart/2005/8/layout/hierarchy1"/>
    <dgm:cxn modelId="{CB296553-44A5-4C4F-846B-0B9BED8B868F}" type="presOf" srcId="{2763D18D-5B40-4370-A3E3-BEE05558198B}" destId="{872F1FB5-9F07-4A00-AD02-F57BC4E1A288}" srcOrd="0" destOrd="0" presId="urn:microsoft.com/office/officeart/2005/8/layout/hierarchy1"/>
    <dgm:cxn modelId="{114153B4-6BE6-42B3-B98C-95DDC4D8C544}" type="presOf" srcId="{F2786B10-023E-4C29-A69C-282DA4DC5FF6}" destId="{752F2A95-4D29-4A2F-9CC1-D06C1D3A6FB9}" srcOrd="0" destOrd="0" presId="urn:microsoft.com/office/officeart/2005/8/layout/hierarchy1"/>
    <dgm:cxn modelId="{9103AFDD-B5B7-4062-B2BD-8ED8818B7D34}" srcId="{F2786B10-023E-4C29-A69C-282DA4DC5FF6}" destId="{63E84004-4D13-4DD2-AE15-A75320110590}" srcOrd="6" destOrd="0" parTransId="{36D08F05-ED47-4A41-B653-8E41A416DD2D}" sibTransId="{FF92EA29-A149-49E3-A6C3-925EB84AE7AF}"/>
    <dgm:cxn modelId="{606E28EE-FAC2-4BCA-A44F-1894A819CA4D}" srcId="{F2786B10-023E-4C29-A69C-282DA4DC5FF6}" destId="{C85A62C9-74A8-4628-ACDC-B2778468E862}" srcOrd="3" destOrd="0" parTransId="{2763D18D-5B40-4370-A3E3-BEE05558198B}" sibTransId="{1F53BA26-6A3D-4A98-90AE-6392074283A1}"/>
    <dgm:cxn modelId="{83B98F68-895F-4484-BDC0-7A3804DCD368}" type="presOf" srcId="{34D1F796-C524-4D98-B353-09AA882F0100}" destId="{457A40CA-B09E-4FA0-B606-553B8349F301}" srcOrd="0" destOrd="0" presId="urn:microsoft.com/office/officeart/2005/8/layout/hierarchy1"/>
    <dgm:cxn modelId="{66C2C0FA-28DC-4C42-B0A8-4E6EA6C0ACD4}" srcId="{F2786B10-023E-4C29-A69C-282DA4DC5FF6}" destId="{34D1F796-C524-4D98-B353-09AA882F0100}" srcOrd="1" destOrd="0" parTransId="{BE465DEE-7D3B-40BD-BD51-C68EA07612D6}" sibTransId="{AA0A2D6E-8D82-4EE6-859F-1F755EC0E2DD}"/>
    <dgm:cxn modelId="{B6A6095E-48B6-42C8-8A3A-E1B2AAD3E54A}" type="presOf" srcId="{9C7356C7-E877-40BA-BF01-A3A8E475F15D}" destId="{751F2DB3-1E71-47FD-B63C-B145DDF72E24}" srcOrd="0" destOrd="0" presId="urn:microsoft.com/office/officeart/2005/8/layout/hierarchy1"/>
    <dgm:cxn modelId="{DABF10EC-913B-44EB-9594-2612942F7C61}" srcId="{4FB0314E-93D7-4441-BCF0-357E8F5F315F}" destId="{42523395-CFF8-4498-9E86-FB0BD7414BFB}" srcOrd="0" destOrd="0" parTransId="{D55D1503-10A7-493E-977B-83939C9CAAA7}" sibTransId="{25F98951-648A-4019-81B4-D7ECF37904C8}"/>
    <dgm:cxn modelId="{C0AF8DB0-35E7-4985-8FD3-D40535CD3B14}" type="presOf" srcId="{1182A44C-E7F8-4A8B-B994-4536C3CB47F2}" destId="{DFF65C1E-6FB8-411D-B5AF-C67D06E5EB2B}" srcOrd="0" destOrd="0" presId="urn:microsoft.com/office/officeart/2005/8/layout/hierarchy1"/>
    <dgm:cxn modelId="{13FD7BD0-EF44-449F-B248-9DD70FA4A238}" type="presOf" srcId="{D55D1503-10A7-493E-977B-83939C9CAAA7}" destId="{E00D9FFA-1A75-4F9F-A49C-C2A8D854A316}" srcOrd="0" destOrd="0" presId="urn:microsoft.com/office/officeart/2005/8/layout/hierarchy1"/>
    <dgm:cxn modelId="{0211FB94-3599-47A8-8383-96FFE5B8B936}" type="presOf" srcId="{46AFF94D-6A91-4C9A-ADF1-5D6C5168376C}" destId="{8A76DC24-A3DA-493D-8C6A-8DE7CC384814}" srcOrd="0" destOrd="0" presId="urn:microsoft.com/office/officeart/2005/8/layout/hierarchy1"/>
    <dgm:cxn modelId="{43953DF4-9DCD-457F-95DD-677516053300}" type="presParOf" srcId="{2E557ED4-B1B7-4F70-BF98-53E9509115DE}" destId="{CDF9C7F6-5555-4DAC-ABF8-AF841B015956}" srcOrd="0" destOrd="0" presId="urn:microsoft.com/office/officeart/2005/8/layout/hierarchy1"/>
    <dgm:cxn modelId="{541115A4-D545-4222-9AF5-739A503331F6}" type="presParOf" srcId="{CDF9C7F6-5555-4DAC-ABF8-AF841B015956}" destId="{548ECB56-DD93-4DF2-AC69-BF62BCC6BBFB}" srcOrd="0" destOrd="0" presId="urn:microsoft.com/office/officeart/2005/8/layout/hierarchy1"/>
    <dgm:cxn modelId="{061B0239-8F5A-4FAE-B981-FA9B81A31E2A}" type="presParOf" srcId="{548ECB56-DD93-4DF2-AC69-BF62BCC6BBFB}" destId="{449EF67F-9F09-4CC4-8A17-35AC32298C8D}" srcOrd="0" destOrd="0" presId="urn:microsoft.com/office/officeart/2005/8/layout/hierarchy1"/>
    <dgm:cxn modelId="{B5E3964B-9B0B-49CD-A30E-5ABEA0297402}" type="presParOf" srcId="{548ECB56-DD93-4DF2-AC69-BF62BCC6BBFB}" destId="{752F2A95-4D29-4A2F-9CC1-D06C1D3A6FB9}" srcOrd="1" destOrd="0" presId="urn:microsoft.com/office/officeart/2005/8/layout/hierarchy1"/>
    <dgm:cxn modelId="{0EB785DE-DA1D-4D6B-A05D-E05EA6C62F65}" type="presParOf" srcId="{CDF9C7F6-5555-4DAC-ABF8-AF841B015956}" destId="{924EF437-9188-42E2-9429-6A66B66E21B8}" srcOrd="1" destOrd="0" presId="urn:microsoft.com/office/officeart/2005/8/layout/hierarchy1"/>
    <dgm:cxn modelId="{DBB7F355-29DA-4003-B22E-65D3935EC85E}" type="presParOf" srcId="{924EF437-9188-42E2-9429-6A66B66E21B8}" destId="{8A76DC24-A3DA-493D-8C6A-8DE7CC384814}" srcOrd="0" destOrd="0" presId="urn:microsoft.com/office/officeart/2005/8/layout/hierarchy1"/>
    <dgm:cxn modelId="{79C8F2D3-EA92-4BC8-871A-314EF18C21FB}" type="presParOf" srcId="{924EF437-9188-42E2-9429-6A66B66E21B8}" destId="{564CCC44-A7FB-430C-8AA7-CCD4AC7C9123}" srcOrd="1" destOrd="0" presId="urn:microsoft.com/office/officeart/2005/8/layout/hierarchy1"/>
    <dgm:cxn modelId="{8BEC649C-236E-4AD8-8A63-49CF9A32AB6B}" type="presParOf" srcId="{564CCC44-A7FB-430C-8AA7-CCD4AC7C9123}" destId="{1222DEA4-8DE7-4321-8370-2573A472FDB5}" srcOrd="0" destOrd="0" presId="urn:microsoft.com/office/officeart/2005/8/layout/hierarchy1"/>
    <dgm:cxn modelId="{9341AB91-ACAF-4386-9B40-77E0D1E712B8}" type="presParOf" srcId="{1222DEA4-8DE7-4321-8370-2573A472FDB5}" destId="{635143FF-B9E9-4C84-BB1B-BB5F141AFD1E}" srcOrd="0" destOrd="0" presId="urn:microsoft.com/office/officeart/2005/8/layout/hierarchy1"/>
    <dgm:cxn modelId="{A175A8D4-40C1-488F-B9EC-AD9D0D08255D}" type="presParOf" srcId="{1222DEA4-8DE7-4321-8370-2573A472FDB5}" destId="{B23675E1-B274-4158-90E8-8867212C75A1}" srcOrd="1" destOrd="0" presId="urn:microsoft.com/office/officeart/2005/8/layout/hierarchy1"/>
    <dgm:cxn modelId="{FA79E8C2-5813-49EB-AA10-ACDBE3FC2898}" type="presParOf" srcId="{564CCC44-A7FB-430C-8AA7-CCD4AC7C9123}" destId="{AA3BA0E7-BD19-42C4-8843-8BEAFAC44CB4}" srcOrd="1" destOrd="0" presId="urn:microsoft.com/office/officeart/2005/8/layout/hierarchy1"/>
    <dgm:cxn modelId="{4A362D38-B679-4FD8-BFED-16DF18E679AC}" type="presParOf" srcId="{AA3BA0E7-BD19-42C4-8843-8BEAFAC44CB4}" destId="{E00D9FFA-1A75-4F9F-A49C-C2A8D854A316}" srcOrd="0" destOrd="0" presId="urn:microsoft.com/office/officeart/2005/8/layout/hierarchy1"/>
    <dgm:cxn modelId="{1319436F-AEA4-451C-BBA9-2A26D13AD4F8}" type="presParOf" srcId="{AA3BA0E7-BD19-42C4-8843-8BEAFAC44CB4}" destId="{E152F18A-1E15-4E47-8327-B37A1249A994}" srcOrd="1" destOrd="0" presId="urn:microsoft.com/office/officeart/2005/8/layout/hierarchy1"/>
    <dgm:cxn modelId="{1BC9996B-7FA0-49D6-9AFA-27461EB8ADE0}" type="presParOf" srcId="{E152F18A-1E15-4E47-8327-B37A1249A994}" destId="{A9BE473E-8919-4C94-BCBA-6D9C05953292}" srcOrd="0" destOrd="0" presId="urn:microsoft.com/office/officeart/2005/8/layout/hierarchy1"/>
    <dgm:cxn modelId="{4A3D25C1-9F28-4B5D-9CAB-D6D45C3694C4}" type="presParOf" srcId="{A9BE473E-8919-4C94-BCBA-6D9C05953292}" destId="{ED4A4775-8201-435E-A454-9D5890CCE129}" srcOrd="0" destOrd="0" presId="urn:microsoft.com/office/officeart/2005/8/layout/hierarchy1"/>
    <dgm:cxn modelId="{6ABF0370-5679-4300-8D1E-4BF745CE51F9}" type="presParOf" srcId="{A9BE473E-8919-4C94-BCBA-6D9C05953292}" destId="{DFEAEEB9-D86A-437B-9C45-22724BCE16A3}" srcOrd="1" destOrd="0" presId="urn:microsoft.com/office/officeart/2005/8/layout/hierarchy1"/>
    <dgm:cxn modelId="{7300B2D7-B395-4398-9A02-4160A01982FC}" type="presParOf" srcId="{E152F18A-1E15-4E47-8327-B37A1249A994}" destId="{598F109D-6A6E-45DC-AD35-CD696CFFC070}" srcOrd="1" destOrd="0" presId="urn:microsoft.com/office/officeart/2005/8/layout/hierarchy1"/>
    <dgm:cxn modelId="{EFC1F8C7-806F-4C02-8487-75A40DCD4840}" type="presParOf" srcId="{924EF437-9188-42E2-9429-6A66B66E21B8}" destId="{7F1933FD-0B49-45E9-B222-B47FA3F8AA57}" srcOrd="2" destOrd="0" presId="urn:microsoft.com/office/officeart/2005/8/layout/hierarchy1"/>
    <dgm:cxn modelId="{73F18052-24D4-4CF9-A068-C3D47A68973E}" type="presParOf" srcId="{924EF437-9188-42E2-9429-6A66B66E21B8}" destId="{C9C8A149-52C5-488F-9CAA-EF31F1A36D67}" srcOrd="3" destOrd="0" presId="urn:microsoft.com/office/officeart/2005/8/layout/hierarchy1"/>
    <dgm:cxn modelId="{636C4E2B-15C2-4C50-96C4-88C231D40F6E}" type="presParOf" srcId="{C9C8A149-52C5-488F-9CAA-EF31F1A36D67}" destId="{246B7653-3DAA-4179-BCCC-8713B017C46E}" srcOrd="0" destOrd="0" presId="urn:microsoft.com/office/officeart/2005/8/layout/hierarchy1"/>
    <dgm:cxn modelId="{0EB152E0-9315-41B7-9B4A-6E8BF325DA5A}" type="presParOf" srcId="{246B7653-3DAA-4179-BCCC-8713B017C46E}" destId="{31523542-3C8C-4F43-A764-8BF1001D3859}" srcOrd="0" destOrd="0" presId="urn:microsoft.com/office/officeart/2005/8/layout/hierarchy1"/>
    <dgm:cxn modelId="{46414F9B-7A3F-4E79-9D7A-ECE489B501E1}" type="presParOf" srcId="{246B7653-3DAA-4179-BCCC-8713B017C46E}" destId="{457A40CA-B09E-4FA0-B606-553B8349F301}" srcOrd="1" destOrd="0" presId="urn:microsoft.com/office/officeart/2005/8/layout/hierarchy1"/>
    <dgm:cxn modelId="{1A686EAE-5509-4E04-B5B2-AD3CAB12F264}" type="presParOf" srcId="{C9C8A149-52C5-488F-9CAA-EF31F1A36D67}" destId="{5CDC64EC-F860-495D-8F28-BC4871F519D9}" srcOrd="1" destOrd="0" presId="urn:microsoft.com/office/officeart/2005/8/layout/hierarchy1"/>
    <dgm:cxn modelId="{5C170D20-D412-4390-911B-2CB2B30DCE87}" type="presParOf" srcId="{924EF437-9188-42E2-9429-6A66B66E21B8}" destId="{DFF65C1E-6FB8-411D-B5AF-C67D06E5EB2B}" srcOrd="4" destOrd="0" presId="urn:microsoft.com/office/officeart/2005/8/layout/hierarchy1"/>
    <dgm:cxn modelId="{D29FB6EA-82F6-4189-8A68-B5AB7DB11F5C}" type="presParOf" srcId="{924EF437-9188-42E2-9429-6A66B66E21B8}" destId="{88FD5F63-C70D-4BF8-98A9-DDF954CC42A5}" srcOrd="5" destOrd="0" presId="urn:microsoft.com/office/officeart/2005/8/layout/hierarchy1"/>
    <dgm:cxn modelId="{22E35380-FC06-48E7-9FFB-8BB84A1013B7}" type="presParOf" srcId="{88FD5F63-C70D-4BF8-98A9-DDF954CC42A5}" destId="{139E42FE-C781-4ACD-9288-5C8DBF5E124A}" srcOrd="0" destOrd="0" presId="urn:microsoft.com/office/officeart/2005/8/layout/hierarchy1"/>
    <dgm:cxn modelId="{F22091A7-3A97-47BC-A616-BB70B8EB7410}" type="presParOf" srcId="{139E42FE-C781-4ACD-9288-5C8DBF5E124A}" destId="{B189E4EE-1C93-4276-9FC4-7AA52AA2CD7D}" srcOrd="0" destOrd="0" presId="urn:microsoft.com/office/officeart/2005/8/layout/hierarchy1"/>
    <dgm:cxn modelId="{E062C1CD-F4C6-443D-A639-3EB0789EC170}" type="presParOf" srcId="{139E42FE-C781-4ACD-9288-5C8DBF5E124A}" destId="{FF478AAB-D563-4BDC-93B3-E7450EE828B3}" srcOrd="1" destOrd="0" presId="urn:microsoft.com/office/officeart/2005/8/layout/hierarchy1"/>
    <dgm:cxn modelId="{683F7563-693F-44CE-A758-73E7F6F25951}" type="presParOf" srcId="{88FD5F63-C70D-4BF8-98A9-DDF954CC42A5}" destId="{7DCAE431-CBC8-4E79-955D-CCA89589A204}" srcOrd="1" destOrd="0" presId="urn:microsoft.com/office/officeart/2005/8/layout/hierarchy1"/>
    <dgm:cxn modelId="{3A94B822-8DFB-41BE-B25C-EDBBC4D16523}" type="presParOf" srcId="{924EF437-9188-42E2-9429-6A66B66E21B8}" destId="{872F1FB5-9F07-4A00-AD02-F57BC4E1A288}" srcOrd="6" destOrd="0" presId="urn:microsoft.com/office/officeart/2005/8/layout/hierarchy1"/>
    <dgm:cxn modelId="{CAFF6835-4194-4F86-8B67-5509B77136E3}" type="presParOf" srcId="{924EF437-9188-42E2-9429-6A66B66E21B8}" destId="{2DEE04AD-2207-4256-A67C-DC7552C90B90}" srcOrd="7" destOrd="0" presId="urn:microsoft.com/office/officeart/2005/8/layout/hierarchy1"/>
    <dgm:cxn modelId="{6114A6AA-3698-481C-BD4A-852FCF65EF18}" type="presParOf" srcId="{2DEE04AD-2207-4256-A67C-DC7552C90B90}" destId="{EACA1321-6518-4786-B601-130A6F10CCAD}" srcOrd="0" destOrd="0" presId="urn:microsoft.com/office/officeart/2005/8/layout/hierarchy1"/>
    <dgm:cxn modelId="{3C32B843-FE34-4354-BB58-B76B9166503F}" type="presParOf" srcId="{EACA1321-6518-4786-B601-130A6F10CCAD}" destId="{32EDEB22-637C-4815-901B-D79245019534}" srcOrd="0" destOrd="0" presId="urn:microsoft.com/office/officeart/2005/8/layout/hierarchy1"/>
    <dgm:cxn modelId="{F59D106A-9719-49EA-84AB-C891B93A3B60}" type="presParOf" srcId="{EACA1321-6518-4786-B601-130A6F10CCAD}" destId="{62D71ABF-5DF7-436D-B168-D4E28899D524}" srcOrd="1" destOrd="0" presId="urn:microsoft.com/office/officeart/2005/8/layout/hierarchy1"/>
    <dgm:cxn modelId="{8390CA0E-28F4-47F7-BEBA-7646F0DE0B16}" type="presParOf" srcId="{2DEE04AD-2207-4256-A67C-DC7552C90B90}" destId="{E7E0CE8F-770A-4ABC-8C46-430961543BA7}" srcOrd="1" destOrd="0" presId="urn:microsoft.com/office/officeart/2005/8/layout/hierarchy1"/>
    <dgm:cxn modelId="{CCABA3B8-986A-40A8-8FA5-323CCEB8A9A3}" type="presParOf" srcId="{924EF437-9188-42E2-9429-6A66B66E21B8}" destId="{BC54B4A2-9FD7-4030-82A8-745D5DDBAC01}" srcOrd="8" destOrd="0" presId="urn:microsoft.com/office/officeart/2005/8/layout/hierarchy1"/>
    <dgm:cxn modelId="{3846668B-C69B-422E-9D7A-9B6C84AFEBC8}" type="presParOf" srcId="{924EF437-9188-42E2-9429-6A66B66E21B8}" destId="{4168D080-0886-4114-8A94-B2BFD3F4C9F7}" srcOrd="9" destOrd="0" presId="urn:microsoft.com/office/officeart/2005/8/layout/hierarchy1"/>
    <dgm:cxn modelId="{B313F525-E825-420C-913F-1E489BD74DEC}" type="presParOf" srcId="{4168D080-0886-4114-8A94-B2BFD3F4C9F7}" destId="{DA69ED31-1CFD-4344-BFFE-ECBB251F8E9D}" srcOrd="0" destOrd="0" presId="urn:microsoft.com/office/officeart/2005/8/layout/hierarchy1"/>
    <dgm:cxn modelId="{FACDF1CF-7B5B-4FF6-B692-1CEC844B09F4}" type="presParOf" srcId="{DA69ED31-1CFD-4344-BFFE-ECBB251F8E9D}" destId="{6F69F680-B6BD-499B-BF0B-2B75C4950432}" srcOrd="0" destOrd="0" presId="urn:microsoft.com/office/officeart/2005/8/layout/hierarchy1"/>
    <dgm:cxn modelId="{57E6C088-7BA1-4897-B39A-CA46F63D29D4}" type="presParOf" srcId="{DA69ED31-1CFD-4344-BFFE-ECBB251F8E9D}" destId="{EEF5F04E-EDAF-4DFA-9969-E18FBE1A67C9}" srcOrd="1" destOrd="0" presId="urn:microsoft.com/office/officeart/2005/8/layout/hierarchy1"/>
    <dgm:cxn modelId="{18EB009C-7EE5-47FF-8E48-BAC46A8B3D93}" type="presParOf" srcId="{4168D080-0886-4114-8A94-B2BFD3F4C9F7}" destId="{46E32563-ADA2-418E-A40B-FF13315A6EE3}" srcOrd="1" destOrd="0" presId="urn:microsoft.com/office/officeart/2005/8/layout/hierarchy1"/>
    <dgm:cxn modelId="{7DAE718E-3EE3-4E60-B4EB-F27E3B73B18B}" type="presParOf" srcId="{924EF437-9188-42E2-9429-6A66B66E21B8}" destId="{751F2DB3-1E71-47FD-B63C-B145DDF72E24}" srcOrd="10" destOrd="0" presId="urn:microsoft.com/office/officeart/2005/8/layout/hierarchy1"/>
    <dgm:cxn modelId="{E9DCBCF8-0308-4470-B1AE-E9CB9A93E800}" type="presParOf" srcId="{924EF437-9188-42E2-9429-6A66B66E21B8}" destId="{5A919E2A-4777-4F91-94A6-3FBCD207203C}" srcOrd="11" destOrd="0" presId="urn:microsoft.com/office/officeart/2005/8/layout/hierarchy1"/>
    <dgm:cxn modelId="{E3A00DA5-385F-4B99-A2EC-A1F786E13421}" type="presParOf" srcId="{5A919E2A-4777-4F91-94A6-3FBCD207203C}" destId="{DF3D42FD-01F2-4755-8CA8-67C6257BA946}" srcOrd="0" destOrd="0" presId="urn:microsoft.com/office/officeart/2005/8/layout/hierarchy1"/>
    <dgm:cxn modelId="{4416567A-B762-459E-91E2-A12DC32A1E01}" type="presParOf" srcId="{DF3D42FD-01F2-4755-8CA8-67C6257BA946}" destId="{1BA9F192-EB2F-4E72-B100-C939DD3F6BBE}" srcOrd="0" destOrd="0" presId="urn:microsoft.com/office/officeart/2005/8/layout/hierarchy1"/>
    <dgm:cxn modelId="{CAB8B377-8448-4299-9BCE-6E282D3F1E6E}" type="presParOf" srcId="{DF3D42FD-01F2-4755-8CA8-67C6257BA946}" destId="{58F23C90-ECDC-4F23-9D13-2E5122D9B5AF}" srcOrd="1" destOrd="0" presId="urn:microsoft.com/office/officeart/2005/8/layout/hierarchy1"/>
    <dgm:cxn modelId="{59B8E269-5592-45C6-B968-D4202A153425}" type="presParOf" srcId="{5A919E2A-4777-4F91-94A6-3FBCD207203C}" destId="{EDCF59E9-3C3B-4187-AE70-9DE700341346}" srcOrd="1" destOrd="0" presId="urn:microsoft.com/office/officeart/2005/8/layout/hierarchy1"/>
    <dgm:cxn modelId="{74A0A075-4FD4-4890-B228-C0AF2B1D39AF}" type="presParOf" srcId="{924EF437-9188-42E2-9429-6A66B66E21B8}" destId="{F1B61B8A-4B54-4F9F-AC88-3019CC306B6D}" srcOrd="12" destOrd="0" presId="urn:microsoft.com/office/officeart/2005/8/layout/hierarchy1"/>
    <dgm:cxn modelId="{BF41CF81-7097-4883-A58A-E891DD994BA7}" type="presParOf" srcId="{924EF437-9188-42E2-9429-6A66B66E21B8}" destId="{4D6D31C5-AE5C-42D1-BA2E-44265DFEA2BD}" srcOrd="13" destOrd="0" presId="urn:microsoft.com/office/officeart/2005/8/layout/hierarchy1"/>
    <dgm:cxn modelId="{B0374D05-65A7-4C36-81F1-AC02B382298F}" type="presParOf" srcId="{4D6D31C5-AE5C-42D1-BA2E-44265DFEA2BD}" destId="{01AC3F8F-5A9A-4C21-B90B-B91B6EDCFA46}" srcOrd="0" destOrd="0" presId="urn:microsoft.com/office/officeart/2005/8/layout/hierarchy1"/>
    <dgm:cxn modelId="{758B5A44-D123-4474-A326-A246AE5863A3}" type="presParOf" srcId="{01AC3F8F-5A9A-4C21-B90B-B91B6EDCFA46}" destId="{CCC12994-70F8-4BDD-8C37-979384F49E89}" srcOrd="0" destOrd="0" presId="urn:microsoft.com/office/officeart/2005/8/layout/hierarchy1"/>
    <dgm:cxn modelId="{7B8C6232-C6FD-4A40-89B0-26C4B909924A}" type="presParOf" srcId="{01AC3F8F-5A9A-4C21-B90B-B91B6EDCFA46}" destId="{ECE7FE78-4EDE-40D3-8EF4-57051D4EAE59}" srcOrd="1" destOrd="0" presId="urn:microsoft.com/office/officeart/2005/8/layout/hierarchy1"/>
    <dgm:cxn modelId="{D58F8932-D4A8-4938-8B89-AB44981B3E4F}" type="presParOf" srcId="{4D6D31C5-AE5C-42D1-BA2E-44265DFEA2BD}" destId="{140C80F2-7619-41C0-995B-42DF778482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D3105-D3FF-4268-8736-B51FF1FC13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6B10-023E-4C29-A69C-282DA4DC5FF6}">
      <dgm:prSet phldrT="[Text]"/>
      <dgm:spPr/>
      <dgm:t>
        <a:bodyPr/>
        <a:lstStyle/>
        <a:p>
          <a:r>
            <a:rPr lang="en-US" b="1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CEEB9-53C2-439A-B8A5-D13C06EF2FFA}" type="parTrans" cxnId="{B5ECAFAF-BE45-4ECE-BA1A-198F7909E7C5}">
      <dgm:prSet/>
      <dgm:spPr/>
      <dgm:t>
        <a:bodyPr/>
        <a:lstStyle/>
        <a:p>
          <a:endParaRPr lang="en-US"/>
        </a:p>
      </dgm:t>
    </dgm:pt>
    <dgm:pt modelId="{1008A174-254E-441D-A8A8-CBA70595466A}" type="sibTrans" cxnId="{B5ECAFAF-BE45-4ECE-BA1A-198F7909E7C5}">
      <dgm:prSet/>
      <dgm:spPr/>
      <dgm:t>
        <a:bodyPr/>
        <a:lstStyle/>
        <a:p>
          <a:endParaRPr lang="en-US"/>
        </a:p>
      </dgm:t>
    </dgm:pt>
    <dgm:pt modelId="{34D1F796-C524-4D98-B353-09AA882F0100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465DEE-7D3B-40BD-BD51-C68EA07612D6}" type="parTrans" cxnId="{66C2C0FA-28DC-4C42-B0A8-4E6EA6C0ACD4}">
      <dgm:prSet/>
      <dgm:spPr/>
      <dgm:t>
        <a:bodyPr/>
        <a:lstStyle/>
        <a:p>
          <a:endParaRPr lang="en-US"/>
        </a:p>
      </dgm:t>
    </dgm:pt>
    <dgm:pt modelId="{AA0A2D6E-8D82-4EE6-859F-1F755EC0E2DD}" type="sibTrans" cxnId="{66C2C0FA-28DC-4C42-B0A8-4E6EA6C0ACD4}">
      <dgm:prSet/>
      <dgm:spPr/>
      <dgm:t>
        <a:bodyPr/>
        <a:lstStyle/>
        <a:p>
          <a:endParaRPr lang="en-US"/>
        </a:p>
      </dgm:t>
    </dgm:pt>
    <dgm:pt modelId="{A2B8BAC3-A215-4023-9723-6BAF8A396AC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82A44C-E7F8-4A8B-B994-4536C3CB47F2}" type="parTrans" cxnId="{A3AA15C5-B9C7-4283-B80D-96D525A08643}">
      <dgm:prSet/>
      <dgm:spPr/>
      <dgm:t>
        <a:bodyPr/>
        <a:lstStyle/>
        <a:p>
          <a:endParaRPr lang="en-US"/>
        </a:p>
      </dgm:t>
    </dgm:pt>
    <dgm:pt modelId="{7DEC2C58-9D10-4043-8E27-BE6092D7C7EF}" type="sibTrans" cxnId="{A3AA15C5-B9C7-4283-B80D-96D525A08643}">
      <dgm:prSet/>
      <dgm:spPr/>
      <dgm:t>
        <a:bodyPr/>
        <a:lstStyle/>
        <a:p>
          <a:endParaRPr lang="en-US"/>
        </a:p>
      </dgm:t>
    </dgm:pt>
    <dgm:pt modelId="{C85A62C9-74A8-4628-ACDC-B2778468E862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gm:t>
    </dgm:pt>
    <dgm:pt modelId="{2763D18D-5B40-4370-A3E3-BEE05558198B}" type="parTrans" cxnId="{606E28EE-FAC2-4BCA-A44F-1894A819CA4D}">
      <dgm:prSet/>
      <dgm:spPr/>
      <dgm:t>
        <a:bodyPr/>
        <a:lstStyle/>
        <a:p>
          <a:endParaRPr lang="en-US"/>
        </a:p>
      </dgm:t>
    </dgm:pt>
    <dgm:pt modelId="{1F53BA26-6A3D-4A98-90AE-6392074283A1}" type="sibTrans" cxnId="{606E28EE-FAC2-4BCA-A44F-1894A819CA4D}">
      <dgm:prSet/>
      <dgm:spPr/>
      <dgm:t>
        <a:bodyPr/>
        <a:lstStyle/>
        <a:p>
          <a:endParaRPr lang="en-US"/>
        </a:p>
      </dgm:t>
    </dgm:pt>
    <dgm:pt modelId="{623CB761-507C-4D2D-BC96-2E6591AA4ED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gm:t>
    </dgm:pt>
    <dgm:pt modelId="{F3E438FE-A3C9-4753-B994-04589875AB5A}" type="parTrans" cxnId="{BD134184-58B7-4406-93D3-126EAE337FC5}">
      <dgm:prSet/>
      <dgm:spPr/>
      <dgm:t>
        <a:bodyPr/>
        <a:lstStyle/>
        <a:p>
          <a:endParaRPr lang="en-US"/>
        </a:p>
      </dgm:t>
    </dgm:pt>
    <dgm:pt modelId="{7964D198-4E91-407A-9A30-2C4F98475B3A}" type="sibTrans" cxnId="{BD134184-58B7-4406-93D3-126EAE337FC5}">
      <dgm:prSet/>
      <dgm:spPr/>
      <dgm:t>
        <a:bodyPr/>
        <a:lstStyle/>
        <a:p>
          <a:endParaRPr lang="en-US"/>
        </a:p>
      </dgm:t>
    </dgm:pt>
    <dgm:pt modelId="{8E110B92-7E3C-4752-B506-33941A4EA86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gm:t>
    </dgm:pt>
    <dgm:pt modelId="{9C7356C7-E877-40BA-BF01-A3A8E475F15D}" type="parTrans" cxnId="{10799EF0-DF06-4CCA-A2E6-411DF8462337}">
      <dgm:prSet/>
      <dgm:spPr/>
      <dgm:t>
        <a:bodyPr/>
        <a:lstStyle/>
        <a:p>
          <a:endParaRPr lang="en-US"/>
        </a:p>
      </dgm:t>
    </dgm:pt>
    <dgm:pt modelId="{F3BD67ED-05BF-481C-8BB5-0FB67F31DC5D}" type="sibTrans" cxnId="{10799EF0-DF06-4CCA-A2E6-411DF8462337}">
      <dgm:prSet/>
      <dgm:spPr/>
      <dgm:t>
        <a:bodyPr/>
        <a:lstStyle/>
        <a:p>
          <a:endParaRPr lang="en-US"/>
        </a:p>
      </dgm:t>
    </dgm:pt>
    <dgm:pt modelId="{63E84004-4D13-4DD2-AE15-A7532011059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D08F05-ED47-4A41-B653-8E41A416DD2D}" type="parTrans" cxnId="{9103AFDD-B5B7-4062-B2BD-8ED8818B7D34}">
      <dgm:prSet/>
      <dgm:spPr/>
      <dgm:t>
        <a:bodyPr/>
        <a:lstStyle/>
        <a:p>
          <a:endParaRPr lang="en-US"/>
        </a:p>
      </dgm:t>
    </dgm:pt>
    <dgm:pt modelId="{FF92EA29-A149-49E3-A6C3-925EB84AE7AF}" type="sibTrans" cxnId="{9103AFDD-B5B7-4062-B2BD-8ED8818B7D34}">
      <dgm:prSet/>
      <dgm:spPr/>
      <dgm:t>
        <a:bodyPr/>
        <a:lstStyle/>
        <a:p>
          <a:endParaRPr lang="en-US"/>
        </a:p>
      </dgm:t>
    </dgm:pt>
    <dgm:pt modelId="{62AFE316-807B-4C10-903E-37A8F8ABA470}">
      <dgm:prSet phldrT="[Text]"/>
      <dgm:spPr/>
      <dgm:t>
        <a:bodyPr/>
        <a:lstStyle/>
        <a:p>
          <a:r>
            <a:rPr lang="en-US" b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Smurf attack/ </a:t>
          </a:r>
          <a:r>
            <a:rPr lang="en-US" altLang="en-US" b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IP spoofing</a:t>
          </a:r>
          <a:endParaRPr lang="en-US" b="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47D310-9DC3-4B0C-B5DA-8D96BA2879FA}" type="parTrans" cxnId="{9BFEA12C-77F0-4D99-81D2-3C7671915713}">
      <dgm:prSet/>
      <dgm:spPr/>
      <dgm:t>
        <a:bodyPr/>
        <a:lstStyle/>
        <a:p>
          <a:endParaRPr lang="en-US"/>
        </a:p>
      </dgm:t>
    </dgm:pt>
    <dgm:pt modelId="{F93BD891-56BD-40DF-8BB6-E2918D320D72}" type="sibTrans" cxnId="{9BFEA12C-77F0-4D99-81D2-3C7671915713}">
      <dgm:prSet/>
      <dgm:spPr/>
      <dgm:t>
        <a:bodyPr/>
        <a:lstStyle/>
        <a:p>
          <a:endParaRPr lang="en-US"/>
        </a:p>
      </dgm:t>
    </dgm:pt>
    <dgm:pt modelId="{1203E1AB-C1F4-4AFC-8E9A-170D0B72BDA8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DNS amplification attack 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32CA7D-1920-400B-AB86-4DD6181E6FCD}" type="parTrans" cxnId="{F5A96E8C-2858-46AA-A0C2-4B96C16C48AB}">
      <dgm:prSet/>
      <dgm:spPr/>
      <dgm:t>
        <a:bodyPr/>
        <a:lstStyle/>
        <a:p>
          <a:endParaRPr lang="en-US"/>
        </a:p>
      </dgm:t>
    </dgm:pt>
    <dgm:pt modelId="{B941858B-C102-4AB3-852D-905BE3200809}" type="sibTrans" cxnId="{F5A96E8C-2858-46AA-A0C2-4B96C16C48AB}">
      <dgm:prSet/>
      <dgm:spPr/>
      <dgm:t>
        <a:bodyPr/>
        <a:lstStyle/>
        <a:p>
          <a:endParaRPr lang="en-US"/>
        </a:p>
      </dgm:t>
    </dgm:pt>
    <dgm:pt modelId="{66F71BD7-CBF0-41D2-9210-8F3BF2DAA4E3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SYN flood attack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806FE9-9A2C-414A-823B-E9F6933A8ACB}" type="parTrans" cxnId="{97D4D7C6-CD67-4DC5-86E7-EB744AC1B764}">
      <dgm:prSet/>
      <dgm:spPr/>
      <dgm:t>
        <a:bodyPr/>
        <a:lstStyle/>
        <a:p>
          <a:endParaRPr lang="en-US"/>
        </a:p>
      </dgm:t>
    </dgm:pt>
    <dgm:pt modelId="{EB1BE643-C35A-45DD-BC74-493D42491357}" type="sibTrans" cxnId="{97D4D7C6-CD67-4DC5-86E7-EB744AC1B764}">
      <dgm:prSet/>
      <dgm:spPr/>
      <dgm:t>
        <a:bodyPr/>
        <a:lstStyle/>
        <a:p>
          <a:endParaRPr lang="en-US"/>
        </a:p>
      </dgm:t>
    </dgm:pt>
    <dgm:pt modelId="{2E557ED4-B1B7-4F70-BF98-53E9509115DE}" type="pres">
      <dgm:prSet presAssocID="{4F6D3105-D3FF-4268-8736-B51FF1FC13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F9C7F6-5555-4DAC-ABF8-AF841B015956}" type="pres">
      <dgm:prSet presAssocID="{F2786B10-023E-4C29-A69C-282DA4DC5FF6}" presName="hierRoot1" presStyleCnt="0"/>
      <dgm:spPr/>
    </dgm:pt>
    <dgm:pt modelId="{548ECB56-DD93-4DF2-AC69-BF62BCC6BBFB}" type="pres">
      <dgm:prSet presAssocID="{F2786B10-023E-4C29-A69C-282DA4DC5FF6}" presName="composite" presStyleCnt="0"/>
      <dgm:spPr/>
    </dgm:pt>
    <dgm:pt modelId="{449EF67F-9F09-4CC4-8A17-35AC32298C8D}" type="pres">
      <dgm:prSet presAssocID="{F2786B10-023E-4C29-A69C-282DA4DC5FF6}" presName="background" presStyleLbl="node0" presStyleIdx="0" presStyleCnt="1"/>
      <dgm:spPr/>
    </dgm:pt>
    <dgm:pt modelId="{752F2A95-4D29-4A2F-9CC1-D06C1D3A6FB9}" type="pres">
      <dgm:prSet presAssocID="{F2786B10-023E-4C29-A69C-282DA4DC5F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4EF437-9188-42E2-9429-6A66B66E21B8}" type="pres">
      <dgm:prSet presAssocID="{F2786B10-023E-4C29-A69C-282DA4DC5FF6}" presName="hierChild2" presStyleCnt="0"/>
      <dgm:spPr/>
    </dgm:pt>
    <dgm:pt modelId="{7F1933FD-0B49-45E9-B222-B47FA3F8AA57}" type="pres">
      <dgm:prSet presAssocID="{BE465DEE-7D3B-40BD-BD51-C68EA07612D6}" presName="Name10" presStyleLbl="parChTrans1D2" presStyleIdx="0" presStyleCnt="6"/>
      <dgm:spPr/>
      <dgm:t>
        <a:bodyPr/>
        <a:lstStyle/>
        <a:p>
          <a:endParaRPr lang="en-US"/>
        </a:p>
      </dgm:t>
    </dgm:pt>
    <dgm:pt modelId="{C9C8A149-52C5-488F-9CAA-EF31F1A36D67}" type="pres">
      <dgm:prSet presAssocID="{34D1F796-C524-4D98-B353-09AA882F0100}" presName="hierRoot2" presStyleCnt="0"/>
      <dgm:spPr/>
    </dgm:pt>
    <dgm:pt modelId="{246B7653-3DAA-4179-BCCC-8713B017C46E}" type="pres">
      <dgm:prSet presAssocID="{34D1F796-C524-4D98-B353-09AA882F0100}" presName="composite2" presStyleCnt="0"/>
      <dgm:spPr/>
    </dgm:pt>
    <dgm:pt modelId="{31523542-3C8C-4F43-A764-8BF1001D3859}" type="pres">
      <dgm:prSet presAssocID="{34D1F796-C524-4D98-B353-09AA882F0100}" presName="background2" presStyleLbl="node2" presStyleIdx="0" presStyleCnt="6"/>
      <dgm:spPr/>
    </dgm:pt>
    <dgm:pt modelId="{457A40CA-B09E-4FA0-B606-553B8349F301}" type="pres">
      <dgm:prSet presAssocID="{34D1F796-C524-4D98-B353-09AA882F010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C64EC-F860-495D-8F28-BC4871F519D9}" type="pres">
      <dgm:prSet presAssocID="{34D1F796-C524-4D98-B353-09AA882F0100}" presName="hierChild3" presStyleCnt="0"/>
      <dgm:spPr/>
    </dgm:pt>
    <dgm:pt modelId="{88515102-D0AD-4BCF-BD74-881B4C397C68}" type="pres">
      <dgm:prSet presAssocID="{8D47D310-9DC3-4B0C-B5DA-8D96BA2879FA}" presName="Name17" presStyleLbl="parChTrans1D3" presStyleIdx="0" presStyleCnt="3"/>
      <dgm:spPr/>
      <dgm:t>
        <a:bodyPr/>
        <a:lstStyle/>
        <a:p>
          <a:endParaRPr lang="en-US"/>
        </a:p>
      </dgm:t>
    </dgm:pt>
    <dgm:pt modelId="{559A194A-8E95-416F-9A4D-B0012A37D2DB}" type="pres">
      <dgm:prSet presAssocID="{62AFE316-807B-4C10-903E-37A8F8ABA470}" presName="hierRoot3" presStyleCnt="0"/>
      <dgm:spPr/>
    </dgm:pt>
    <dgm:pt modelId="{068D410E-C2F4-43A5-BFC0-7A8619F78E72}" type="pres">
      <dgm:prSet presAssocID="{62AFE316-807B-4C10-903E-37A8F8ABA470}" presName="composite3" presStyleCnt="0"/>
      <dgm:spPr/>
    </dgm:pt>
    <dgm:pt modelId="{7FB2B061-2249-460B-83AA-C38692A6E366}" type="pres">
      <dgm:prSet presAssocID="{62AFE316-807B-4C10-903E-37A8F8ABA470}" presName="background3" presStyleLbl="node3" presStyleIdx="0" presStyleCnt="3"/>
      <dgm:spPr/>
    </dgm:pt>
    <dgm:pt modelId="{7343CAE3-B99A-46B9-A371-E1F99EF00FD7}" type="pres">
      <dgm:prSet presAssocID="{62AFE316-807B-4C10-903E-37A8F8ABA470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FB3244-A969-4932-96FF-95085E32C4A9}" type="pres">
      <dgm:prSet presAssocID="{62AFE316-807B-4C10-903E-37A8F8ABA470}" presName="hierChild4" presStyleCnt="0"/>
      <dgm:spPr/>
    </dgm:pt>
    <dgm:pt modelId="{FFC48644-56AD-4005-B189-0A1D7F22D3A6}" type="pres">
      <dgm:prSet presAssocID="{AD32CA7D-1920-400B-AB86-4DD6181E6FC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9DBD9F21-F285-4B2B-8E03-48FCB74024A7}" type="pres">
      <dgm:prSet presAssocID="{1203E1AB-C1F4-4AFC-8E9A-170D0B72BDA8}" presName="hierRoot3" presStyleCnt="0"/>
      <dgm:spPr/>
    </dgm:pt>
    <dgm:pt modelId="{1E7D547D-1DAF-4450-96CF-8F925C838D26}" type="pres">
      <dgm:prSet presAssocID="{1203E1AB-C1F4-4AFC-8E9A-170D0B72BDA8}" presName="composite3" presStyleCnt="0"/>
      <dgm:spPr/>
    </dgm:pt>
    <dgm:pt modelId="{A0D022BE-D04B-4957-B478-47375C1CB55C}" type="pres">
      <dgm:prSet presAssocID="{1203E1AB-C1F4-4AFC-8E9A-170D0B72BDA8}" presName="background3" presStyleLbl="node3" presStyleIdx="1" presStyleCnt="3"/>
      <dgm:spPr/>
    </dgm:pt>
    <dgm:pt modelId="{35BA4DE7-CD61-4796-B55B-94C8E4E8ACD1}" type="pres">
      <dgm:prSet presAssocID="{1203E1AB-C1F4-4AFC-8E9A-170D0B72BDA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ADB872-2716-4FD4-82FA-AB7F09C29AEE}" type="pres">
      <dgm:prSet presAssocID="{1203E1AB-C1F4-4AFC-8E9A-170D0B72BDA8}" presName="hierChild4" presStyleCnt="0"/>
      <dgm:spPr/>
    </dgm:pt>
    <dgm:pt modelId="{1347697D-1A10-4B23-B2AC-174978ED0B7B}" type="pres">
      <dgm:prSet presAssocID="{94806FE9-9A2C-414A-823B-E9F6933A8ACB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FE100D7-C584-4393-8D4B-EA9756DF60ED}" type="pres">
      <dgm:prSet presAssocID="{66F71BD7-CBF0-41D2-9210-8F3BF2DAA4E3}" presName="hierRoot3" presStyleCnt="0"/>
      <dgm:spPr/>
    </dgm:pt>
    <dgm:pt modelId="{F7C7B073-3F1A-4BDC-B587-924D2306A36A}" type="pres">
      <dgm:prSet presAssocID="{66F71BD7-CBF0-41D2-9210-8F3BF2DAA4E3}" presName="composite3" presStyleCnt="0"/>
      <dgm:spPr/>
    </dgm:pt>
    <dgm:pt modelId="{17D7F013-33E0-4BCE-803C-929AF865D472}" type="pres">
      <dgm:prSet presAssocID="{66F71BD7-CBF0-41D2-9210-8F3BF2DAA4E3}" presName="background3" presStyleLbl="node3" presStyleIdx="2" presStyleCnt="3"/>
      <dgm:spPr/>
    </dgm:pt>
    <dgm:pt modelId="{18F6233F-9A10-4D40-864C-4795FB6C6047}" type="pres">
      <dgm:prSet presAssocID="{66F71BD7-CBF0-41D2-9210-8F3BF2DAA4E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AA871-DBA1-4545-ABF9-641C1218D058}" type="pres">
      <dgm:prSet presAssocID="{66F71BD7-CBF0-41D2-9210-8F3BF2DAA4E3}" presName="hierChild4" presStyleCnt="0"/>
      <dgm:spPr/>
    </dgm:pt>
    <dgm:pt modelId="{DFF65C1E-6FB8-411D-B5AF-C67D06E5EB2B}" type="pres">
      <dgm:prSet presAssocID="{1182A44C-E7F8-4A8B-B994-4536C3CB47F2}" presName="Name10" presStyleLbl="parChTrans1D2" presStyleIdx="1" presStyleCnt="6"/>
      <dgm:spPr/>
      <dgm:t>
        <a:bodyPr/>
        <a:lstStyle/>
        <a:p>
          <a:endParaRPr lang="en-US"/>
        </a:p>
      </dgm:t>
    </dgm:pt>
    <dgm:pt modelId="{88FD5F63-C70D-4BF8-98A9-DDF954CC42A5}" type="pres">
      <dgm:prSet presAssocID="{A2B8BAC3-A215-4023-9723-6BAF8A396AC6}" presName="hierRoot2" presStyleCnt="0"/>
      <dgm:spPr/>
    </dgm:pt>
    <dgm:pt modelId="{139E42FE-C781-4ACD-9288-5C8DBF5E124A}" type="pres">
      <dgm:prSet presAssocID="{A2B8BAC3-A215-4023-9723-6BAF8A396AC6}" presName="composite2" presStyleCnt="0"/>
      <dgm:spPr/>
    </dgm:pt>
    <dgm:pt modelId="{B189E4EE-1C93-4276-9FC4-7AA52AA2CD7D}" type="pres">
      <dgm:prSet presAssocID="{A2B8BAC3-A215-4023-9723-6BAF8A396AC6}" presName="background2" presStyleLbl="node2" presStyleIdx="1" presStyleCnt="6"/>
      <dgm:spPr/>
    </dgm:pt>
    <dgm:pt modelId="{FF478AAB-D563-4BDC-93B3-E7450EE828B3}" type="pres">
      <dgm:prSet presAssocID="{A2B8BAC3-A215-4023-9723-6BAF8A396AC6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AE431-CBC8-4E79-955D-CCA89589A204}" type="pres">
      <dgm:prSet presAssocID="{A2B8BAC3-A215-4023-9723-6BAF8A396AC6}" presName="hierChild3" presStyleCnt="0"/>
      <dgm:spPr/>
    </dgm:pt>
    <dgm:pt modelId="{872F1FB5-9F07-4A00-AD02-F57BC4E1A288}" type="pres">
      <dgm:prSet presAssocID="{2763D18D-5B40-4370-A3E3-BEE05558198B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DEE04AD-2207-4256-A67C-DC7552C90B90}" type="pres">
      <dgm:prSet presAssocID="{C85A62C9-74A8-4628-ACDC-B2778468E862}" presName="hierRoot2" presStyleCnt="0"/>
      <dgm:spPr/>
    </dgm:pt>
    <dgm:pt modelId="{EACA1321-6518-4786-B601-130A6F10CCAD}" type="pres">
      <dgm:prSet presAssocID="{C85A62C9-74A8-4628-ACDC-B2778468E862}" presName="composite2" presStyleCnt="0"/>
      <dgm:spPr/>
    </dgm:pt>
    <dgm:pt modelId="{32EDEB22-637C-4815-901B-D79245019534}" type="pres">
      <dgm:prSet presAssocID="{C85A62C9-74A8-4628-ACDC-B2778468E862}" presName="background2" presStyleLbl="node2" presStyleIdx="2" presStyleCnt="6"/>
      <dgm:spPr/>
    </dgm:pt>
    <dgm:pt modelId="{62D71ABF-5DF7-436D-B168-D4E28899D524}" type="pres">
      <dgm:prSet presAssocID="{C85A62C9-74A8-4628-ACDC-B2778468E86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0CE8F-770A-4ABC-8C46-430961543BA7}" type="pres">
      <dgm:prSet presAssocID="{C85A62C9-74A8-4628-ACDC-B2778468E862}" presName="hierChild3" presStyleCnt="0"/>
      <dgm:spPr/>
    </dgm:pt>
    <dgm:pt modelId="{BC54B4A2-9FD7-4030-82A8-745D5DDBAC01}" type="pres">
      <dgm:prSet presAssocID="{F3E438FE-A3C9-4753-B994-04589875AB5A}" presName="Name10" presStyleLbl="parChTrans1D2" presStyleIdx="3" presStyleCnt="6"/>
      <dgm:spPr/>
      <dgm:t>
        <a:bodyPr/>
        <a:lstStyle/>
        <a:p>
          <a:endParaRPr lang="en-US"/>
        </a:p>
      </dgm:t>
    </dgm:pt>
    <dgm:pt modelId="{4168D080-0886-4114-8A94-B2BFD3F4C9F7}" type="pres">
      <dgm:prSet presAssocID="{623CB761-507C-4D2D-BC96-2E6591AA4ED6}" presName="hierRoot2" presStyleCnt="0"/>
      <dgm:spPr/>
    </dgm:pt>
    <dgm:pt modelId="{DA69ED31-1CFD-4344-BFFE-ECBB251F8E9D}" type="pres">
      <dgm:prSet presAssocID="{623CB761-507C-4D2D-BC96-2E6591AA4ED6}" presName="composite2" presStyleCnt="0"/>
      <dgm:spPr/>
    </dgm:pt>
    <dgm:pt modelId="{6F69F680-B6BD-499B-BF0B-2B75C4950432}" type="pres">
      <dgm:prSet presAssocID="{623CB761-507C-4D2D-BC96-2E6591AA4ED6}" presName="background2" presStyleLbl="node2" presStyleIdx="3" presStyleCnt="6"/>
      <dgm:spPr/>
    </dgm:pt>
    <dgm:pt modelId="{EEF5F04E-EDAF-4DFA-9969-E18FBE1A67C9}" type="pres">
      <dgm:prSet presAssocID="{623CB761-507C-4D2D-BC96-2E6591AA4ED6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32563-ADA2-418E-A40B-FF13315A6EE3}" type="pres">
      <dgm:prSet presAssocID="{623CB761-507C-4D2D-BC96-2E6591AA4ED6}" presName="hierChild3" presStyleCnt="0"/>
      <dgm:spPr/>
    </dgm:pt>
    <dgm:pt modelId="{751F2DB3-1E71-47FD-B63C-B145DDF72E24}" type="pres">
      <dgm:prSet presAssocID="{9C7356C7-E877-40BA-BF01-A3A8E475F15D}" presName="Name10" presStyleLbl="parChTrans1D2" presStyleIdx="4" presStyleCnt="6"/>
      <dgm:spPr/>
      <dgm:t>
        <a:bodyPr/>
        <a:lstStyle/>
        <a:p>
          <a:endParaRPr lang="en-US"/>
        </a:p>
      </dgm:t>
    </dgm:pt>
    <dgm:pt modelId="{5A919E2A-4777-4F91-94A6-3FBCD207203C}" type="pres">
      <dgm:prSet presAssocID="{8E110B92-7E3C-4752-B506-33941A4EA868}" presName="hierRoot2" presStyleCnt="0"/>
      <dgm:spPr/>
    </dgm:pt>
    <dgm:pt modelId="{DF3D42FD-01F2-4755-8CA8-67C6257BA946}" type="pres">
      <dgm:prSet presAssocID="{8E110B92-7E3C-4752-B506-33941A4EA868}" presName="composite2" presStyleCnt="0"/>
      <dgm:spPr/>
    </dgm:pt>
    <dgm:pt modelId="{1BA9F192-EB2F-4E72-B100-C939DD3F6BBE}" type="pres">
      <dgm:prSet presAssocID="{8E110B92-7E3C-4752-B506-33941A4EA868}" presName="background2" presStyleLbl="node2" presStyleIdx="4" presStyleCnt="6"/>
      <dgm:spPr/>
    </dgm:pt>
    <dgm:pt modelId="{58F23C90-ECDC-4F23-9D13-2E5122D9B5AF}" type="pres">
      <dgm:prSet presAssocID="{8E110B92-7E3C-4752-B506-33941A4EA868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F59E9-3C3B-4187-AE70-9DE700341346}" type="pres">
      <dgm:prSet presAssocID="{8E110B92-7E3C-4752-B506-33941A4EA868}" presName="hierChild3" presStyleCnt="0"/>
      <dgm:spPr/>
    </dgm:pt>
    <dgm:pt modelId="{F1B61B8A-4B54-4F9F-AC88-3019CC306B6D}" type="pres">
      <dgm:prSet presAssocID="{36D08F05-ED47-4A41-B653-8E41A416DD2D}" presName="Name10" presStyleLbl="parChTrans1D2" presStyleIdx="5" presStyleCnt="6"/>
      <dgm:spPr/>
      <dgm:t>
        <a:bodyPr/>
        <a:lstStyle/>
        <a:p>
          <a:endParaRPr lang="en-US"/>
        </a:p>
      </dgm:t>
    </dgm:pt>
    <dgm:pt modelId="{4D6D31C5-AE5C-42D1-BA2E-44265DFEA2BD}" type="pres">
      <dgm:prSet presAssocID="{63E84004-4D13-4DD2-AE15-A75320110590}" presName="hierRoot2" presStyleCnt="0"/>
      <dgm:spPr/>
    </dgm:pt>
    <dgm:pt modelId="{01AC3F8F-5A9A-4C21-B90B-B91B6EDCFA46}" type="pres">
      <dgm:prSet presAssocID="{63E84004-4D13-4DD2-AE15-A75320110590}" presName="composite2" presStyleCnt="0"/>
      <dgm:spPr/>
    </dgm:pt>
    <dgm:pt modelId="{CCC12994-70F8-4BDD-8C37-979384F49E89}" type="pres">
      <dgm:prSet presAssocID="{63E84004-4D13-4DD2-AE15-A75320110590}" presName="background2" presStyleLbl="node2" presStyleIdx="5" presStyleCnt="6"/>
      <dgm:spPr/>
    </dgm:pt>
    <dgm:pt modelId="{ECE7FE78-4EDE-40D3-8EF4-57051D4EAE59}" type="pres">
      <dgm:prSet presAssocID="{63E84004-4D13-4DD2-AE15-A7532011059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C80F2-7619-41C0-995B-42DF7784821F}" type="pres">
      <dgm:prSet presAssocID="{63E84004-4D13-4DD2-AE15-A75320110590}" presName="hierChild3" presStyleCnt="0"/>
      <dgm:spPr/>
    </dgm:pt>
  </dgm:ptLst>
  <dgm:cxnLst>
    <dgm:cxn modelId="{6955AB2A-5943-4BEF-A743-7F4878ADA230}" type="presOf" srcId="{2763D18D-5B40-4370-A3E3-BEE05558198B}" destId="{872F1FB5-9F07-4A00-AD02-F57BC4E1A288}" srcOrd="0" destOrd="0" presId="urn:microsoft.com/office/officeart/2005/8/layout/hierarchy1"/>
    <dgm:cxn modelId="{262D7CC8-0C95-4398-A57C-9C9B98F633BB}" type="presOf" srcId="{1182A44C-E7F8-4A8B-B994-4536C3CB47F2}" destId="{DFF65C1E-6FB8-411D-B5AF-C67D06E5EB2B}" srcOrd="0" destOrd="0" presId="urn:microsoft.com/office/officeart/2005/8/layout/hierarchy1"/>
    <dgm:cxn modelId="{12273A71-2474-4473-A0DA-8313795F6CE2}" type="presOf" srcId="{C85A62C9-74A8-4628-ACDC-B2778468E862}" destId="{62D71ABF-5DF7-436D-B168-D4E28899D524}" srcOrd="0" destOrd="0" presId="urn:microsoft.com/office/officeart/2005/8/layout/hierarchy1"/>
    <dgm:cxn modelId="{D0DBDCCF-A9F9-4431-98F5-0E3BB9F0D4F7}" type="presOf" srcId="{A2B8BAC3-A215-4023-9723-6BAF8A396AC6}" destId="{FF478AAB-D563-4BDC-93B3-E7450EE828B3}" srcOrd="0" destOrd="0" presId="urn:microsoft.com/office/officeart/2005/8/layout/hierarchy1"/>
    <dgm:cxn modelId="{9130D475-356F-4C56-954D-5CF3E22289F5}" type="presOf" srcId="{F2786B10-023E-4C29-A69C-282DA4DC5FF6}" destId="{752F2A95-4D29-4A2F-9CC1-D06C1D3A6FB9}" srcOrd="0" destOrd="0" presId="urn:microsoft.com/office/officeart/2005/8/layout/hierarchy1"/>
    <dgm:cxn modelId="{6E9B5F9F-ED2C-4937-8A11-7072D149D7B0}" type="presOf" srcId="{62AFE316-807B-4C10-903E-37A8F8ABA470}" destId="{7343CAE3-B99A-46B9-A371-E1F99EF00FD7}" srcOrd="0" destOrd="0" presId="urn:microsoft.com/office/officeart/2005/8/layout/hierarchy1"/>
    <dgm:cxn modelId="{97D4D7C6-CD67-4DC5-86E7-EB744AC1B764}" srcId="{34D1F796-C524-4D98-B353-09AA882F0100}" destId="{66F71BD7-CBF0-41D2-9210-8F3BF2DAA4E3}" srcOrd="2" destOrd="0" parTransId="{94806FE9-9A2C-414A-823B-E9F6933A8ACB}" sibTransId="{EB1BE643-C35A-45DD-BC74-493D42491357}"/>
    <dgm:cxn modelId="{F5A96E8C-2858-46AA-A0C2-4B96C16C48AB}" srcId="{34D1F796-C524-4D98-B353-09AA882F0100}" destId="{1203E1AB-C1F4-4AFC-8E9A-170D0B72BDA8}" srcOrd="1" destOrd="0" parTransId="{AD32CA7D-1920-400B-AB86-4DD6181E6FCD}" sibTransId="{B941858B-C102-4AB3-852D-905BE3200809}"/>
    <dgm:cxn modelId="{61F3920B-108D-4A2F-B7FF-C4013399B4CC}" type="presOf" srcId="{4F6D3105-D3FF-4268-8736-B51FF1FC13EE}" destId="{2E557ED4-B1B7-4F70-BF98-53E9509115DE}" srcOrd="0" destOrd="0" presId="urn:microsoft.com/office/officeart/2005/8/layout/hierarchy1"/>
    <dgm:cxn modelId="{3EC15411-A580-44ED-A655-1843874B6426}" type="presOf" srcId="{BE465DEE-7D3B-40BD-BD51-C68EA07612D6}" destId="{7F1933FD-0B49-45E9-B222-B47FA3F8AA57}" srcOrd="0" destOrd="0" presId="urn:microsoft.com/office/officeart/2005/8/layout/hierarchy1"/>
    <dgm:cxn modelId="{4CA48D7B-602F-488D-B92E-543EB203C5F5}" type="presOf" srcId="{66F71BD7-CBF0-41D2-9210-8F3BF2DAA4E3}" destId="{18F6233F-9A10-4D40-864C-4795FB6C6047}" srcOrd="0" destOrd="0" presId="urn:microsoft.com/office/officeart/2005/8/layout/hierarchy1"/>
    <dgm:cxn modelId="{B532C2A8-EED0-4504-BA3B-F99970CF2E17}" type="presOf" srcId="{8D47D310-9DC3-4B0C-B5DA-8D96BA2879FA}" destId="{88515102-D0AD-4BCF-BD74-881B4C397C68}" srcOrd="0" destOrd="0" presId="urn:microsoft.com/office/officeart/2005/8/layout/hierarchy1"/>
    <dgm:cxn modelId="{B5ECAFAF-BE45-4ECE-BA1A-198F7909E7C5}" srcId="{4F6D3105-D3FF-4268-8736-B51FF1FC13EE}" destId="{F2786B10-023E-4C29-A69C-282DA4DC5FF6}" srcOrd="0" destOrd="0" parTransId="{81FCEEB9-53C2-439A-B8A5-D13C06EF2FFA}" sibTransId="{1008A174-254E-441D-A8A8-CBA70595466A}"/>
    <dgm:cxn modelId="{6E059310-3C55-41AB-BBE9-E0B40515D662}" type="presOf" srcId="{F3E438FE-A3C9-4753-B994-04589875AB5A}" destId="{BC54B4A2-9FD7-4030-82A8-745D5DDBAC01}" srcOrd="0" destOrd="0" presId="urn:microsoft.com/office/officeart/2005/8/layout/hierarchy1"/>
    <dgm:cxn modelId="{678579DA-5768-49AB-B4FA-0EF1DF84B2F6}" type="presOf" srcId="{623CB761-507C-4D2D-BC96-2E6591AA4ED6}" destId="{EEF5F04E-EDAF-4DFA-9969-E18FBE1A67C9}" srcOrd="0" destOrd="0" presId="urn:microsoft.com/office/officeart/2005/8/layout/hierarchy1"/>
    <dgm:cxn modelId="{6FCA809E-8F62-42B4-9CEE-E8FC2C320185}" type="presOf" srcId="{AD32CA7D-1920-400B-AB86-4DD6181E6FCD}" destId="{FFC48644-56AD-4005-B189-0A1D7F22D3A6}" srcOrd="0" destOrd="0" presId="urn:microsoft.com/office/officeart/2005/8/layout/hierarchy1"/>
    <dgm:cxn modelId="{3AE4378F-AFB3-4205-A642-E2AD30817B40}" type="presOf" srcId="{9C7356C7-E877-40BA-BF01-A3A8E475F15D}" destId="{751F2DB3-1E71-47FD-B63C-B145DDF72E24}" srcOrd="0" destOrd="0" presId="urn:microsoft.com/office/officeart/2005/8/layout/hierarchy1"/>
    <dgm:cxn modelId="{10799EF0-DF06-4CCA-A2E6-411DF8462337}" srcId="{F2786B10-023E-4C29-A69C-282DA4DC5FF6}" destId="{8E110B92-7E3C-4752-B506-33941A4EA868}" srcOrd="4" destOrd="0" parTransId="{9C7356C7-E877-40BA-BF01-A3A8E475F15D}" sibTransId="{F3BD67ED-05BF-481C-8BB5-0FB67F31DC5D}"/>
    <dgm:cxn modelId="{BD134184-58B7-4406-93D3-126EAE337FC5}" srcId="{F2786B10-023E-4C29-A69C-282DA4DC5FF6}" destId="{623CB761-507C-4D2D-BC96-2E6591AA4ED6}" srcOrd="3" destOrd="0" parTransId="{F3E438FE-A3C9-4753-B994-04589875AB5A}" sibTransId="{7964D198-4E91-407A-9A30-2C4F98475B3A}"/>
    <dgm:cxn modelId="{A3AA15C5-B9C7-4283-B80D-96D525A08643}" srcId="{F2786B10-023E-4C29-A69C-282DA4DC5FF6}" destId="{A2B8BAC3-A215-4023-9723-6BAF8A396AC6}" srcOrd="1" destOrd="0" parTransId="{1182A44C-E7F8-4A8B-B994-4536C3CB47F2}" sibTransId="{7DEC2C58-9D10-4043-8E27-BE6092D7C7EF}"/>
    <dgm:cxn modelId="{AE7D6F5F-268C-4802-929F-F41BF51C7418}" type="presOf" srcId="{63E84004-4D13-4DD2-AE15-A75320110590}" destId="{ECE7FE78-4EDE-40D3-8EF4-57051D4EAE59}" srcOrd="0" destOrd="0" presId="urn:microsoft.com/office/officeart/2005/8/layout/hierarchy1"/>
    <dgm:cxn modelId="{9BFEA12C-77F0-4D99-81D2-3C7671915713}" srcId="{34D1F796-C524-4D98-B353-09AA882F0100}" destId="{62AFE316-807B-4C10-903E-37A8F8ABA470}" srcOrd="0" destOrd="0" parTransId="{8D47D310-9DC3-4B0C-B5DA-8D96BA2879FA}" sibTransId="{F93BD891-56BD-40DF-8BB6-E2918D320D72}"/>
    <dgm:cxn modelId="{913C0144-694B-44CD-AFE3-2F873832F7FE}" type="presOf" srcId="{1203E1AB-C1F4-4AFC-8E9A-170D0B72BDA8}" destId="{35BA4DE7-CD61-4796-B55B-94C8E4E8ACD1}" srcOrd="0" destOrd="0" presId="urn:microsoft.com/office/officeart/2005/8/layout/hierarchy1"/>
    <dgm:cxn modelId="{0B0FB427-F600-4767-87A3-E38F8EB6BA45}" type="presOf" srcId="{94806FE9-9A2C-414A-823B-E9F6933A8ACB}" destId="{1347697D-1A10-4B23-B2AC-174978ED0B7B}" srcOrd="0" destOrd="0" presId="urn:microsoft.com/office/officeart/2005/8/layout/hierarchy1"/>
    <dgm:cxn modelId="{9103AFDD-B5B7-4062-B2BD-8ED8818B7D34}" srcId="{F2786B10-023E-4C29-A69C-282DA4DC5FF6}" destId="{63E84004-4D13-4DD2-AE15-A75320110590}" srcOrd="5" destOrd="0" parTransId="{36D08F05-ED47-4A41-B653-8E41A416DD2D}" sibTransId="{FF92EA29-A149-49E3-A6C3-925EB84AE7AF}"/>
    <dgm:cxn modelId="{606E28EE-FAC2-4BCA-A44F-1894A819CA4D}" srcId="{F2786B10-023E-4C29-A69C-282DA4DC5FF6}" destId="{C85A62C9-74A8-4628-ACDC-B2778468E862}" srcOrd="2" destOrd="0" parTransId="{2763D18D-5B40-4370-A3E3-BEE05558198B}" sibTransId="{1F53BA26-6A3D-4A98-90AE-6392074283A1}"/>
    <dgm:cxn modelId="{CD66938B-9D67-42E3-A872-944461CC281C}" type="presOf" srcId="{36D08F05-ED47-4A41-B653-8E41A416DD2D}" destId="{F1B61B8A-4B54-4F9F-AC88-3019CC306B6D}" srcOrd="0" destOrd="0" presId="urn:microsoft.com/office/officeart/2005/8/layout/hierarchy1"/>
    <dgm:cxn modelId="{66C2C0FA-28DC-4C42-B0A8-4E6EA6C0ACD4}" srcId="{F2786B10-023E-4C29-A69C-282DA4DC5FF6}" destId="{34D1F796-C524-4D98-B353-09AA882F0100}" srcOrd="0" destOrd="0" parTransId="{BE465DEE-7D3B-40BD-BD51-C68EA07612D6}" sibTransId="{AA0A2D6E-8D82-4EE6-859F-1F755EC0E2DD}"/>
    <dgm:cxn modelId="{D4F61A6B-FB2C-460F-84DB-C434FDE1E5D2}" type="presOf" srcId="{34D1F796-C524-4D98-B353-09AA882F0100}" destId="{457A40CA-B09E-4FA0-B606-553B8349F301}" srcOrd="0" destOrd="0" presId="urn:microsoft.com/office/officeart/2005/8/layout/hierarchy1"/>
    <dgm:cxn modelId="{0F9E386E-0BE9-45E9-B834-58B9508288F8}" type="presOf" srcId="{8E110B92-7E3C-4752-B506-33941A4EA868}" destId="{58F23C90-ECDC-4F23-9D13-2E5122D9B5AF}" srcOrd="0" destOrd="0" presId="urn:microsoft.com/office/officeart/2005/8/layout/hierarchy1"/>
    <dgm:cxn modelId="{AA0AE1B6-C750-4BBE-9F0A-DF3918F3D393}" type="presParOf" srcId="{2E557ED4-B1B7-4F70-BF98-53E9509115DE}" destId="{CDF9C7F6-5555-4DAC-ABF8-AF841B015956}" srcOrd="0" destOrd="0" presId="urn:microsoft.com/office/officeart/2005/8/layout/hierarchy1"/>
    <dgm:cxn modelId="{31FBC092-3DAA-4CF1-81B9-DC288664D897}" type="presParOf" srcId="{CDF9C7F6-5555-4DAC-ABF8-AF841B015956}" destId="{548ECB56-DD93-4DF2-AC69-BF62BCC6BBFB}" srcOrd="0" destOrd="0" presId="urn:microsoft.com/office/officeart/2005/8/layout/hierarchy1"/>
    <dgm:cxn modelId="{631B7AC8-01F4-4559-92E4-97FE84EC9211}" type="presParOf" srcId="{548ECB56-DD93-4DF2-AC69-BF62BCC6BBFB}" destId="{449EF67F-9F09-4CC4-8A17-35AC32298C8D}" srcOrd="0" destOrd="0" presId="urn:microsoft.com/office/officeart/2005/8/layout/hierarchy1"/>
    <dgm:cxn modelId="{51EA52DC-C786-491A-BD6C-042A27801B13}" type="presParOf" srcId="{548ECB56-DD93-4DF2-AC69-BF62BCC6BBFB}" destId="{752F2A95-4D29-4A2F-9CC1-D06C1D3A6FB9}" srcOrd="1" destOrd="0" presId="urn:microsoft.com/office/officeart/2005/8/layout/hierarchy1"/>
    <dgm:cxn modelId="{C7C9FBD3-FB4D-4FFD-A95D-E2ABCD59D66A}" type="presParOf" srcId="{CDF9C7F6-5555-4DAC-ABF8-AF841B015956}" destId="{924EF437-9188-42E2-9429-6A66B66E21B8}" srcOrd="1" destOrd="0" presId="urn:microsoft.com/office/officeart/2005/8/layout/hierarchy1"/>
    <dgm:cxn modelId="{D6B1672D-A877-4CB6-A9E1-9DCCFD5546F9}" type="presParOf" srcId="{924EF437-9188-42E2-9429-6A66B66E21B8}" destId="{7F1933FD-0B49-45E9-B222-B47FA3F8AA57}" srcOrd="0" destOrd="0" presId="urn:microsoft.com/office/officeart/2005/8/layout/hierarchy1"/>
    <dgm:cxn modelId="{EA12BFF1-F560-4BEF-B2BD-67181AC383E7}" type="presParOf" srcId="{924EF437-9188-42E2-9429-6A66B66E21B8}" destId="{C9C8A149-52C5-488F-9CAA-EF31F1A36D67}" srcOrd="1" destOrd="0" presId="urn:microsoft.com/office/officeart/2005/8/layout/hierarchy1"/>
    <dgm:cxn modelId="{5AE177DD-8358-4252-8614-1330835B05BB}" type="presParOf" srcId="{C9C8A149-52C5-488F-9CAA-EF31F1A36D67}" destId="{246B7653-3DAA-4179-BCCC-8713B017C46E}" srcOrd="0" destOrd="0" presId="urn:microsoft.com/office/officeart/2005/8/layout/hierarchy1"/>
    <dgm:cxn modelId="{515D5A12-6604-45C0-B4C3-286976428F64}" type="presParOf" srcId="{246B7653-3DAA-4179-BCCC-8713B017C46E}" destId="{31523542-3C8C-4F43-A764-8BF1001D3859}" srcOrd="0" destOrd="0" presId="urn:microsoft.com/office/officeart/2005/8/layout/hierarchy1"/>
    <dgm:cxn modelId="{B14348A4-FB1B-4758-91E1-150F57F4054A}" type="presParOf" srcId="{246B7653-3DAA-4179-BCCC-8713B017C46E}" destId="{457A40CA-B09E-4FA0-B606-553B8349F301}" srcOrd="1" destOrd="0" presId="urn:microsoft.com/office/officeart/2005/8/layout/hierarchy1"/>
    <dgm:cxn modelId="{1959BE05-342A-4025-ADF6-DF897354FF3C}" type="presParOf" srcId="{C9C8A149-52C5-488F-9CAA-EF31F1A36D67}" destId="{5CDC64EC-F860-495D-8F28-BC4871F519D9}" srcOrd="1" destOrd="0" presId="urn:microsoft.com/office/officeart/2005/8/layout/hierarchy1"/>
    <dgm:cxn modelId="{1451F280-A9B9-4934-9FF4-7EFD3DD20522}" type="presParOf" srcId="{5CDC64EC-F860-495D-8F28-BC4871F519D9}" destId="{88515102-D0AD-4BCF-BD74-881B4C397C68}" srcOrd="0" destOrd="0" presId="urn:microsoft.com/office/officeart/2005/8/layout/hierarchy1"/>
    <dgm:cxn modelId="{77A4F6C5-3212-4971-A73C-984E247D29A5}" type="presParOf" srcId="{5CDC64EC-F860-495D-8F28-BC4871F519D9}" destId="{559A194A-8E95-416F-9A4D-B0012A37D2DB}" srcOrd="1" destOrd="0" presId="urn:microsoft.com/office/officeart/2005/8/layout/hierarchy1"/>
    <dgm:cxn modelId="{4B0632B3-6B7C-4539-AFD5-B5EA5E191CEA}" type="presParOf" srcId="{559A194A-8E95-416F-9A4D-B0012A37D2DB}" destId="{068D410E-C2F4-43A5-BFC0-7A8619F78E72}" srcOrd="0" destOrd="0" presId="urn:microsoft.com/office/officeart/2005/8/layout/hierarchy1"/>
    <dgm:cxn modelId="{90F8D157-F9C7-495D-9688-769B52AEF747}" type="presParOf" srcId="{068D410E-C2F4-43A5-BFC0-7A8619F78E72}" destId="{7FB2B061-2249-460B-83AA-C38692A6E366}" srcOrd="0" destOrd="0" presId="urn:microsoft.com/office/officeart/2005/8/layout/hierarchy1"/>
    <dgm:cxn modelId="{B76CE373-8166-4734-8E1F-60FBD8F68065}" type="presParOf" srcId="{068D410E-C2F4-43A5-BFC0-7A8619F78E72}" destId="{7343CAE3-B99A-46B9-A371-E1F99EF00FD7}" srcOrd="1" destOrd="0" presId="urn:microsoft.com/office/officeart/2005/8/layout/hierarchy1"/>
    <dgm:cxn modelId="{37E467F6-2E5E-4ED2-B82B-708A1B796635}" type="presParOf" srcId="{559A194A-8E95-416F-9A4D-B0012A37D2DB}" destId="{78FB3244-A969-4932-96FF-95085E32C4A9}" srcOrd="1" destOrd="0" presId="urn:microsoft.com/office/officeart/2005/8/layout/hierarchy1"/>
    <dgm:cxn modelId="{AAB2260B-CECF-4810-B45A-2954560AB274}" type="presParOf" srcId="{5CDC64EC-F860-495D-8F28-BC4871F519D9}" destId="{FFC48644-56AD-4005-B189-0A1D7F22D3A6}" srcOrd="2" destOrd="0" presId="urn:microsoft.com/office/officeart/2005/8/layout/hierarchy1"/>
    <dgm:cxn modelId="{1AE261DB-CB0A-420F-A6F2-CDD65E9A66FB}" type="presParOf" srcId="{5CDC64EC-F860-495D-8F28-BC4871F519D9}" destId="{9DBD9F21-F285-4B2B-8E03-48FCB74024A7}" srcOrd="3" destOrd="0" presId="urn:microsoft.com/office/officeart/2005/8/layout/hierarchy1"/>
    <dgm:cxn modelId="{F69F7C48-ECC5-4F89-886B-D32532E83653}" type="presParOf" srcId="{9DBD9F21-F285-4B2B-8E03-48FCB74024A7}" destId="{1E7D547D-1DAF-4450-96CF-8F925C838D26}" srcOrd="0" destOrd="0" presId="urn:microsoft.com/office/officeart/2005/8/layout/hierarchy1"/>
    <dgm:cxn modelId="{E9198E0B-4DE3-4824-BBF1-B8A07C4B626B}" type="presParOf" srcId="{1E7D547D-1DAF-4450-96CF-8F925C838D26}" destId="{A0D022BE-D04B-4957-B478-47375C1CB55C}" srcOrd="0" destOrd="0" presId="urn:microsoft.com/office/officeart/2005/8/layout/hierarchy1"/>
    <dgm:cxn modelId="{C4AE8338-8424-4C5F-A69D-145277BDA4FD}" type="presParOf" srcId="{1E7D547D-1DAF-4450-96CF-8F925C838D26}" destId="{35BA4DE7-CD61-4796-B55B-94C8E4E8ACD1}" srcOrd="1" destOrd="0" presId="urn:microsoft.com/office/officeart/2005/8/layout/hierarchy1"/>
    <dgm:cxn modelId="{99B3D330-3866-4902-832B-D37F0A74C9D4}" type="presParOf" srcId="{9DBD9F21-F285-4B2B-8E03-48FCB74024A7}" destId="{C3ADB872-2716-4FD4-82FA-AB7F09C29AEE}" srcOrd="1" destOrd="0" presId="urn:microsoft.com/office/officeart/2005/8/layout/hierarchy1"/>
    <dgm:cxn modelId="{649F30C3-8C64-4585-8A7E-05DE6F2D73B5}" type="presParOf" srcId="{5CDC64EC-F860-495D-8F28-BC4871F519D9}" destId="{1347697D-1A10-4B23-B2AC-174978ED0B7B}" srcOrd="4" destOrd="0" presId="urn:microsoft.com/office/officeart/2005/8/layout/hierarchy1"/>
    <dgm:cxn modelId="{B5E01841-301F-4E97-9298-1426521AC8B7}" type="presParOf" srcId="{5CDC64EC-F860-495D-8F28-BC4871F519D9}" destId="{DFE100D7-C584-4393-8D4B-EA9756DF60ED}" srcOrd="5" destOrd="0" presId="urn:microsoft.com/office/officeart/2005/8/layout/hierarchy1"/>
    <dgm:cxn modelId="{BB11F2CB-F3A2-4978-A98A-F9FBAFFD8B76}" type="presParOf" srcId="{DFE100D7-C584-4393-8D4B-EA9756DF60ED}" destId="{F7C7B073-3F1A-4BDC-B587-924D2306A36A}" srcOrd="0" destOrd="0" presId="urn:microsoft.com/office/officeart/2005/8/layout/hierarchy1"/>
    <dgm:cxn modelId="{75966108-2142-4E26-BBAE-810B9F888B4B}" type="presParOf" srcId="{F7C7B073-3F1A-4BDC-B587-924D2306A36A}" destId="{17D7F013-33E0-4BCE-803C-929AF865D472}" srcOrd="0" destOrd="0" presId="urn:microsoft.com/office/officeart/2005/8/layout/hierarchy1"/>
    <dgm:cxn modelId="{59B6AEAC-E435-4051-BA0B-FF47048876FD}" type="presParOf" srcId="{F7C7B073-3F1A-4BDC-B587-924D2306A36A}" destId="{18F6233F-9A10-4D40-864C-4795FB6C6047}" srcOrd="1" destOrd="0" presId="urn:microsoft.com/office/officeart/2005/8/layout/hierarchy1"/>
    <dgm:cxn modelId="{042E8344-0888-4E3F-8B7B-92B59CA9C0FD}" type="presParOf" srcId="{DFE100D7-C584-4393-8D4B-EA9756DF60ED}" destId="{C81AA871-DBA1-4545-ABF9-641C1218D058}" srcOrd="1" destOrd="0" presId="urn:microsoft.com/office/officeart/2005/8/layout/hierarchy1"/>
    <dgm:cxn modelId="{93324225-9699-4909-BC07-C0CE025887E9}" type="presParOf" srcId="{924EF437-9188-42E2-9429-6A66B66E21B8}" destId="{DFF65C1E-6FB8-411D-B5AF-C67D06E5EB2B}" srcOrd="2" destOrd="0" presId="urn:microsoft.com/office/officeart/2005/8/layout/hierarchy1"/>
    <dgm:cxn modelId="{610477B8-34C5-47A3-8479-27BFD4316E5A}" type="presParOf" srcId="{924EF437-9188-42E2-9429-6A66B66E21B8}" destId="{88FD5F63-C70D-4BF8-98A9-DDF954CC42A5}" srcOrd="3" destOrd="0" presId="urn:microsoft.com/office/officeart/2005/8/layout/hierarchy1"/>
    <dgm:cxn modelId="{D7CA9026-5AD9-4226-B7CE-CFF177B691E6}" type="presParOf" srcId="{88FD5F63-C70D-4BF8-98A9-DDF954CC42A5}" destId="{139E42FE-C781-4ACD-9288-5C8DBF5E124A}" srcOrd="0" destOrd="0" presId="urn:microsoft.com/office/officeart/2005/8/layout/hierarchy1"/>
    <dgm:cxn modelId="{AB69F263-1112-403D-AB90-885CAB0CEDC3}" type="presParOf" srcId="{139E42FE-C781-4ACD-9288-5C8DBF5E124A}" destId="{B189E4EE-1C93-4276-9FC4-7AA52AA2CD7D}" srcOrd="0" destOrd="0" presId="urn:microsoft.com/office/officeart/2005/8/layout/hierarchy1"/>
    <dgm:cxn modelId="{1A2FE136-D202-42D4-A1CF-89E19A92576A}" type="presParOf" srcId="{139E42FE-C781-4ACD-9288-5C8DBF5E124A}" destId="{FF478AAB-D563-4BDC-93B3-E7450EE828B3}" srcOrd="1" destOrd="0" presId="urn:microsoft.com/office/officeart/2005/8/layout/hierarchy1"/>
    <dgm:cxn modelId="{5AF7C8BE-AA3B-4BE7-B892-40E484A9C38B}" type="presParOf" srcId="{88FD5F63-C70D-4BF8-98A9-DDF954CC42A5}" destId="{7DCAE431-CBC8-4E79-955D-CCA89589A204}" srcOrd="1" destOrd="0" presId="urn:microsoft.com/office/officeart/2005/8/layout/hierarchy1"/>
    <dgm:cxn modelId="{2BFD0166-ACE5-4A59-AB63-7209C49EA5B3}" type="presParOf" srcId="{924EF437-9188-42E2-9429-6A66B66E21B8}" destId="{872F1FB5-9F07-4A00-AD02-F57BC4E1A288}" srcOrd="4" destOrd="0" presId="urn:microsoft.com/office/officeart/2005/8/layout/hierarchy1"/>
    <dgm:cxn modelId="{9DC37626-30E3-413E-814F-CC104A3C8A36}" type="presParOf" srcId="{924EF437-9188-42E2-9429-6A66B66E21B8}" destId="{2DEE04AD-2207-4256-A67C-DC7552C90B90}" srcOrd="5" destOrd="0" presId="urn:microsoft.com/office/officeart/2005/8/layout/hierarchy1"/>
    <dgm:cxn modelId="{FED55B7E-BBB4-4F88-9714-863F8C673160}" type="presParOf" srcId="{2DEE04AD-2207-4256-A67C-DC7552C90B90}" destId="{EACA1321-6518-4786-B601-130A6F10CCAD}" srcOrd="0" destOrd="0" presId="urn:microsoft.com/office/officeart/2005/8/layout/hierarchy1"/>
    <dgm:cxn modelId="{2498D9C3-6D46-4EC5-9216-F4E88A7C09AD}" type="presParOf" srcId="{EACA1321-6518-4786-B601-130A6F10CCAD}" destId="{32EDEB22-637C-4815-901B-D79245019534}" srcOrd="0" destOrd="0" presId="urn:microsoft.com/office/officeart/2005/8/layout/hierarchy1"/>
    <dgm:cxn modelId="{8653278D-F1CB-45C5-AE6B-763C8A320951}" type="presParOf" srcId="{EACA1321-6518-4786-B601-130A6F10CCAD}" destId="{62D71ABF-5DF7-436D-B168-D4E28899D524}" srcOrd="1" destOrd="0" presId="urn:microsoft.com/office/officeart/2005/8/layout/hierarchy1"/>
    <dgm:cxn modelId="{CE36041A-02DE-49B4-AE6D-6E503D092406}" type="presParOf" srcId="{2DEE04AD-2207-4256-A67C-DC7552C90B90}" destId="{E7E0CE8F-770A-4ABC-8C46-430961543BA7}" srcOrd="1" destOrd="0" presId="urn:microsoft.com/office/officeart/2005/8/layout/hierarchy1"/>
    <dgm:cxn modelId="{818DA98B-022E-4B44-83C8-948E63CC611E}" type="presParOf" srcId="{924EF437-9188-42E2-9429-6A66B66E21B8}" destId="{BC54B4A2-9FD7-4030-82A8-745D5DDBAC01}" srcOrd="6" destOrd="0" presId="urn:microsoft.com/office/officeart/2005/8/layout/hierarchy1"/>
    <dgm:cxn modelId="{43651C49-9C62-415D-8A79-7DF4C5246497}" type="presParOf" srcId="{924EF437-9188-42E2-9429-6A66B66E21B8}" destId="{4168D080-0886-4114-8A94-B2BFD3F4C9F7}" srcOrd="7" destOrd="0" presId="urn:microsoft.com/office/officeart/2005/8/layout/hierarchy1"/>
    <dgm:cxn modelId="{4A61D7BD-5D17-40AC-AA90-552A20DEAA6E}" type="presParOf" srcId="{4168D080-0886-4114-8A94-B2BFD3F4C9F7}" destId="{DA69ED31-1CFD-4344-BFFE-ECBB251F8E9D}" srcOrd="0" destOrd="0" presId="urn:microsoft.com/office/officeart/2005/8/layout/hierarchy1"/>
    <dgm:cxn modelId="{7A655599-8A39-46F9-AA0C-A16025131165}" type="presParOf" srcId="{DA69ED31-1CFD-4344-BFFE-ECBB251F8E9D}" destId="{6F69F680-B6BD-499B-BF0B-2B75C4950432}" srcOrd="0" destOrd="0" presId="urn:microsoft.com/office/officeart/2005/8/layout/hierarchy1"/>
    <dgm:cxn modelId="{F85B9336-424E-439B-9D29-5FBACD5B1253}" type="presParOf" srcId="{DA69ED31-1CFD-4344-BFFE-ECBB251F8E9D}" destId="{EEF5F04E-EDAF-4DFA-9969-E18FBE1A67C9}" srcOrd="1" destOrd="0" presId="urn:microsoft.com/office/officeart/2005/8/layout/hierarchy1"/>
    <dgm:cxn modelId="{624AA9BE-5287-4C98-8358-2BCC50D5552E}" type="presParOf" srcId="{4168D080-0886-4114-8A94-B2BFD3F4C9F7}" destId="{46E32563-ADA2-418E-A40B-FF13315A6EE3}" srcOrd="1" destOrd="0" presId="urn:microsoft.com/office/officeart/2005/8/layout/hierarchy1"/>
    <dgm:cxn modelId="{0CC24F0C-606A-4B6E-866B-2D837FB9E2EE}" type="presParOf" srcId="{924EF437-9188-42E2-9429-6A66B66E21B8}" destId="{751F2DB3-1E71-47FD-B63C-B145DDF72E24}" srcOrd="8" destOrd="0" presId="urn:microsoft.com/office/officeart/2005/8/layout/hierarchy1"/>
    <dgm:cxn modelId="{9255D23B-2913-497E-B254-4C95F9276A87}" type="presParOf" srcId="{924EF437-9188-42E2-9429-6A66B66E21B8}" destId="{5A919E2A-4777-4F91-94A6-3FBCD207203C}" srcOrd="9" destOrd="0" presId="urn:microsoft.com/office/officeart/2005/8/layout/hierarchy1"/>
    <dgm:cxn modelId="{34DB5AF6-DD5D-477F-8488-C358DAC84401}" type="presParOf" srcId="{5A919E2A-4777-4F91-94A6-3FBCD207203C}" destId="{DF3D42FD-01F2-4755-8CA8-67C6257BA946}" srcOrd="0" destOrd="0" presId="urn:microsoft.com/office/officeart/2005/8/layout/hierarchy1"/>
    <dgm:cxn modelId="{339304F7-F42F-4428-B4E0-AC5150B1E48A}" type="presParOf" srcId="{DF3D42FD-01F2-4755-8CA8-67C6257BA946}" destId="{1BA9F192-EB2F-4E72-B100-C939DD3F6BBE}" srcOrd="0" destOrd="0" presId="urn:microsoft.com/office/officeart/2005/8/layout/hierarchy1"/>
    <dgm:cxn modelId="{551360B1-D68C-48F4-9305-DF0312D577FA}" type="presParOf" srcId="{DF3D42FD-01F2-4755-8CA8-67C6257BA946}" destId="{58F23C90-ECDC-4F23-9D13-2E5122D9B5AF}" srcOrd="1" destOrd="0" presId="urn:microsoft.com/office/officeart/2005/8/layout/hierarchy1"/>
    <dgm:cxn modelId="{DC18073F-1420-48B3-B481-E7DB8275986E}" type="presParOf" srcId="{5A919E2A-4777-4F91-94A6-3FBCD207203C}" destId="{EDCF59E9-3C3B-4187-AE70-9DE700341346}" srcOrd="1" destOrd="0" presId="urn:microsoft.com/office/officeart/2005/8/layout/hierarchy1"/>
    <dgm:cxn modelId="{79AA7981-A2C3-440F-85D9-C0DD2255EF5D}" type="presParOf" srcId="{924EF437-9188-42E2-9429-6A66B66E21B8}" destId="{F1B61B8A-4B54-4F9F-AC88-3019CC306B6D}" srcOrd="10" destOrd="0" presId="urn:microsoft.com/office/officeart/2005/8/layout/hierarchy1"/>
    <dgm:cxn modelId="{B13D8231-AF4C-4A52-8BAC-F02D999F8007}" type="presParOf" srcId="{924EF437-9188-42E2-9429-6A66B66E21B8}" destId="{4D6D31C5-AE5C-42D1-BA2E-44265DFEA2BD}" srcOrd="11" destOrd="0" presId="urn:microsoft.com/office/officeart/2005/8/layout/hierarchy1"/>
    <dgm:cxn modelId="{53B4A263-F170-4BB6-991C-93628C893CF7}" type="presParOf" srcId="{4D6D31C5-AE5C-42D1-BA2E-44265DFEA2BD}" destId="{01AC3F8F-5A9A-4C21-B90B-B91B6EDCFA46}" srcOrd="0" destOrd="0" presId="urn:microsoft.com/office/officeart/2005/8/layout/hierarchy1"/>
    <dgm:cxn modelId="{F5FF0181-652C-432B-B1DF-77587428C72D}" type="presParOf" srcId="{01AC3F8F-5A9A-4C21-B90B-B91B6EDCFA46}" destId="{CCC12994-70F8-4BDD-8C37-979384F49E89}" srcOrd="0" destOrd="0" presId="urn:microsoft.com/office/officeart/2005/8/layout/hierarchy1"/>
    <dgm:cxn modelId="{8A391A6E-4018-4367-B488-6BCDE0CBA0BD}" type="presParOf" srcId="{01AC3F8F-5A9A-4C21-B90B-B91B6EDCFA46}" destId="{ECE7FE78-4EDE-40D3-8EF4-57051D4EAE59}" srcOrd="1" destOrd="0" presId="urn:microsoft.com/office/officeart/2005/8/layout/hierarchy1"/>
    <dgm:cxn modelId="{86B5E523-8C94-4E67-8B69-56B0FB0D2B0B}" type="presParOf" srcId="{4D6D31C5-AE5C-42D1-BA2E-44265DFEA2BD}" destId="{140C80F2-7619-41C0-995B-42DF778482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6D3105-D3FF-4268-8736-B51FF1FC13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6B10-023E-4C29-A69C-282DA4DC5FF6}">
      <dgm:prSet phldrT="[Text]"/>
      <dgm:spPr/>
      <dgm:t>
        <a:bodyPr/>
        <a:lstStyle/>
        <a:p>
          <a:r>
            <a:rPr lang="en-US" b="1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CEEB9-53C2-439A-B8A5-D13C06EF2FFA}" type="parTrans" cxnId="{B5ECAFAF-BE45-4ECE-BA1A-198F7909E7C5}">
      <dgm:prSet/>
      <dgm:spPr/>
      <dgm:t>
        <a:bodyPr/>
        <a:lstStyle/>
        <a:p>
          <a:endParaRPr lang="en-US"/>
        </a:p>
      </dgm:t>
    </dgm:pt>
    <dgm:pt modelId="{1008A174-254E-441D-A8A8-CBA70595466A}" type="sibTrans" cxnId="{B5ECAFAF-BE45-4ECE-BA1A-198F7909E7C5}">
      <dgm:prSet/>
      <dgm:spPr/>
      <dgm:t>
        <a:bodyPr/>
        <a:lstStyle/>
        <a:p>
          <a:endParaRPr lang="en-US"/>
        </a:p>
      </dgm:t>
    </dgm:pt>
    <dgm:pt modelId="{34D1F796-C524-4D98-B353-09AA882F01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465DEE-7D3B-40BD-BD51-C68EA07612D6}" type="parTrans" cxnId="{66C2C0FA-28DC-4C42-B0A8-4E6EA6C0ACD4}">
      <dgm:prSet/>
      <dgm:spPr/>
      <dgm:t>
        <a:bodyPr/>
        <a:lstStyle/>
        <a:p>
          <a:endParaRPr lang="en-US"/>
        </a:p>
      </dgm:t>
    </dgm:pt>
    <dgm:pt modelId="{AA0A2D6E-8D82-4EE6-859F-1F755EC0E2DD}" type="sibTrans" cxnId="{66C2C0FA-28DC-4C42-B0A8-4E6EA6C0ACD4}">
      <dgm:prSet/>
      <dgm:spPr/>
      <dgm:t>
        <a:bodyPr/>
        <a:lstStyle/>
        <a:p>
          <a:endParaRPr lang="en-US"/>
        </a:p>
      </dgm:t>
    </dgm:pt>
    <dgm:pt modelId="{A2B8BAC3-A215-4023-9723-6BAF8A396AC6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82A44C-E7F8-4A8B-B994-4536C3CB47F2}" type="parTrans" cxnId="{A3AA15C5-B9C7-4283-B80D-96D525A08643}">
      <dgm:prSet/>
      <dgm:spPr/>
      <dgm:t>
        <a:bodyPr/>
        <a:lstStyle/>
        <a:p>
          <a:endParaRPr lang="en-US"/>
        </a:p>
      </dgm:t>
    </dgm:pt>
    <dgm:pt modelId="{7DEC2C58-9D10-4043-8E27-BE6092D7C7EF}" type="sibTrans" cxnId="{A3AA15C5-B9C7-4283-B80D-96D525A08643}">
      <dgm:prSet/>
      <dgm:spPr/>
      <dgm:t>
        <a:bodyPr/>
        <a:lstStyle/>
        <a:p>
          <a:endParaRPr lang="en-US"/>
        </a:p>
      </dgm:t>
    </dgm:pt>
    <dgm:pt modelId="{C85A62C9-74A8-4628-ACDC-B2778468E862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gm:t>
    </dgm:pt>
    <dgm:pt modelId="{2763D18D-5B40-4370-A3E3-BEE05558198B}" type="parTrans" cxnId="{606E28EE-FAC2-4BCA-A44F-1894A819CA4D}">
      <dgm:prSet/>
      <dgm:spPr/>
      <dgm:t>
        <a:bodyPr/>
        <a:lstStyle/>
        <a:p>
          <a:endParaRPr lang="en-US"/>
        </a:p>
      </dgm:t>
    </dgm:pt>
    <dgm:pt modelId="{1F53BA26-6A3D-4A98-90AE-6392074283A1}" type="sibTrans" cxnId="{606E28EE-FAC2-4BCA-A44F-1894A819CA4D}">
      <dgm:prSet/>
      <dgm:spPr/>
      <dgm:t>
        <a:bodyPr/>
        <a:lstStyle/>
        <a:p>
          <a:endParaRPr lang="en-US"/>
        </a:p>
      </dgm:t>
    </dgm:pt>
    <dgm:pt modelId="{623CB761-507C-4D2D-BC96-2E6591AA4ED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gm:t>
    </dgm:pt>
    <dgm:pt modelId="{F3E438FE-A3C9-4753-B994-04589875AB5A}" type="parTrans" cxnId="{BD134184-58B7-4406-93D3-126EAE337FC5}">
      <dgm:prSet/>
      <dgm:spPr/>
      <dgm:t>
        <a:bodyPr/>
        <a:lstStyle/>
        <a:p>
          <a:endParaRPr lang="en-US"/>
        </a:p>
      </dgm:t>
    </dgm:pt>
    <dgm:pt modelId="{7964D198-4E91-407A-9A30-2C4F98475B3A}" type="sibTrans" cxnId="{BD134184-58B7-4406-93D3-126EAE337FC5}">
      <dgm:prSet/>
      <dgm:spPr/>
      <dgm:t>
        <a:bodyPr/>
        <a:lstStyle/>
        <a:p>
          <a:endParaRPr lang="en-US"/>
        </a:p>
      </dgm:t>
    </dgm:pt>
    <dgm:pt modelId="{8E110B92-7E3C-4752-B506-33941A4EA86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gm:t>
    </dgm:pt>
    <dgm:pt modelId="{9C7356C7-E877-40BA-BF01-A3A8E475F15D}" type="parTrans" cxnId="{10799EF0-DF06-4CCA-A2E6-411DF8462337}">
      <dgm:prSet/>
      <dgm:spPr/>
      <dgm:t>
        <a:bodyPr/>
        <a:lstStyle/>
        <a:p>
          <a:endParaRPr lang="en-US"/>
        </a:p>
      </dgm:t>
    </dgm:pt>
    <dgm:pt modelId="{F3BD67ED-05BF-481C-8BB5-0FB67F31DC5D}" type="sibTrans" cxnId="{10799EF0-DF06-4CCA-A2E6-411DF8462337}">
      <dgm:prSet/>
      <dgm:spPr/>
      <dgm:t>
        <a:bodyPr/>
        <a:lstStyle/>
        <a:p>
          <a:endParaRPr lang="en-US"/>
        </a:p>
      </dgm:t>
    </dgm:pt>
    <dgm:pt modelId="{63E84004-4D13-4DD2-AE15-A7532011059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D08F05-ED47-4A41-B653-8E41A416DD2D}" type="parTrans" cxnId="{9103AFDD-B5B7-4062-B2BD-8ED8818B7D34}">
      <dgm:prSet/>
      <dgm:spPr/>
      <dgm:t>
        <a:bodyPr/>
        <a:lstStyle/>
        <a:p>
          <a:endParaRPr lang="en-US"/>
        </a:p>
      </dgm:t>
    </dgm:pt>
    <dgm:pt modelId="{FF92EA29-A149-49E3-A6C3-925EB84AE7AF}" type="sibTrans" cxnId="{9103AFDD-B5B7-4062-B2BD-8ED8818B7D34}">
      <dgm:prSet/>
      <dgm:spPr/>
      <dgm:t>
        <a:bodyPr/>
        <a:lstStyle/>
        <a:p>
          <a:endParaRPr lang="en-US"/>
        </a:p>
      </dgm:t>
    </dgm:pt>
    <dgm:pt modelId="{37973F35-F76A-4169-B58D-AC4754D052F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Cross-site attacks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17528F-244A-4FF6-A5D2-8057511D9F47}" type="parTrans" cxnId="{7F46E696-54A4-40D9-BF99-28E09DD99676}">
      <dgm:prSet/>
      <dgm:spPr/>
      <dgm:t>
        <a:bodyPr/>
        <a:lstStyle/>
        <a:p>
          <a:endParaRPr lang="en-US"/>
        </a:p>
      </dgm:t>
    </dgm:pt>
    <dgm:pt modelId="{3EF5AD0D-2F5E-4C6A-81AD-0C82C3C899A6}" type="sibTrans" cxnId="{7F46E696-54A4-40D9-BF99-28E09DD99676}">
      <dgm:prSet/>
      <dgm:spPr/>
      <dgm:t>
        <a:bodyPr/>
        <a:lstStyle/>
        <a:p>
          <a:endParaRPr lang="en-US"/>
        </a:p>
      </dgm:t>
    </dgm:pt>
    <dgm:pt modelId="{CF6E845F-D2D4-4194-AF25-E733B44B806D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Injection attacks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294A63-5CF4-4090-BE25-02048E8E0220}" type="parTrans" cxnId="{CBA72EEF-FE86-4E9F-8FAF-CC0228F08C09}">
      <dgm:prSet/>
      <dgm:spPr/>
      <dgm:t>
        <a:bodyPr/>
        <a:lstStyle/>
        <a:p>
          <a:endParaRPr lang="en-US"/>
        </a:p>
      </dgm:t>
    </dgm:pt>
    <dgm:pt modelId="{883DBE0A-E82B-44EF-9865-FFAAE1D191A8}" type="sibTrans" cxnId="{CBA72EEF-FE86-4E9F-8FAF-CC0228F08C09}">
      <dgm:prSet/>
      <dgm:spPr/>
      <dgm:t>
        <a:bodyPr/>
        <a:lstStyle/>
        <a:p>
          <a:endParaRPr lang="en-US"/>
        </a:p>
      </dgm:t>
    </dgm:pt>
    <dgm:pt modelId="{D666171A-E93C-4CAA-A641-CFD245D1DC18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cross-site scripting (XSS)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CA225-5989-4720-A003-B71ECC49779E}" type="parTrans" cxnId="{F39A9E2C-A6F3-47A7-9393-8788D207E376}">
      <dgm:prSet/>
      <dgm:spPr/>
      <dgm:t>
        <a:bodyPr/>
        <a:lstStyle/>
        <a:p>
          <a:endParaRPr lang="en-US"/>
        </a:p>
      </dgm:t>
    </dgm:pt>
    <dgm:pt modelId="{68583A15-7CE5-44D5-98D7-4DE572A872CA}" type="sibTrans" cxnId="{F39A9E2C-A6F3-47A7-9393-8788D207E376}">
      <dgm:prSet/>
      <dgm:spPr/>
      <dgm:t>
        <a:bodyPr/>
        <a:lstStyle/>
        <a:p>
          <a:endParaRPr lang="en-US"/>
        </a:p>
      </dgm:t>
    </dgm:pt>
    <dgm:pt modelId="{4B99E5CB-D046-4A90-A842-396515955E25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Cross-Site Request Forgery (XSRF)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F7DC23-2026-41CF-9588-68B0D4004C78}" type="parTrans" cxnId="{9E690F9A-BAB1-4065-B0A3-BC8D9BDC9E8A}">
      <dgm:prSet/>
      <dgm:spPr/>
      <dgm:t>
        <a:bodyPr/>
        <a:lstStyle/>
        <a:p>
          <a:endParaRPr lang="en-US"/>
        </a:p>
      </dgm:t>
    </dgm:pt>
    <dgm:pt modelId="{14F4A134-EA59-4B60-B18A-33CFF4B44373}" type="sibTrans" cxnId="{9E690F9A-BAB1-4065-B0A3-BC8D9BDC9E8A}">
      <dgm:prSet/>
      <dgm:spPr/>
      <dgm:t>
        <a:bodyPr/>
        <a:lstStyle/>
        <a:p>
          <a:endParaRPr lang="en-US"/>
        </a:p>
      </dgm:t>
    </dgm:pt>
    <dgm:pt modelId="{A133A550-7459-4743-A6FA-C4551748AFD6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SQL injection</a:t>
          </a:r>
          <a:endParaRPr lang="en-US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428BF7-BB8B-4AE4-9F8A-604FB4FC523B}" type="parTrans" cxnId="{A6F94E7A-3671-4023-A2DD-31F3F261146A}">
      <dgm:prSet/>
      <dgm:spPr/>
      <dgm:t>
        <a:bodyPr/>
        <a:lstStyle/>
        <a:p>
          <a:endParaRPr lang="en-US"/>
        </a:p>
      </dgm:t>
    </dgm:pt>
    <dgm:pt modelId="{2C301FE3-1015-45C0-90D6-FBB287A2CDD6}" type="sibTrans" cxnId="{A6F94E7A-3671-4023-A2DD-31F3F261146A}">
      <dgm:prSet/>
      <dgm:spPr/>
      <dgm:t>
        <a:bodyPr/>
        <a:lstStyle/>
        <a:p>
          <a:endParaRPr lang="en-US"/>
        </a:p>
      </dgm:t>
    </dgm:pt>
    <dgm:pt modelId="{2E557ED4-B1B7-4F70-BF98-53E9509115DE}" type="pres">
      <dgm:prSet presAssocID="{4F6D3105-D3FF-4268-8736-B51FF1FC13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F9C7F6-5555-4DAC-ABF8-AF841B015956}" type="pres">
      <dgm:prSet presAssocID="{F2786B10-023E-4C29-A69C-282DA4DC5FF6}" presName="hierRoot1" presStyleCnt="0"/>
      <dgm:spPr/>
    </dgm:pt>
    <dgm:pt modelId="{548ECB56-DD93-4DF2-AC69-BF62BCC6BBFB}" type="pres">
      <dgm:prSet presAssocID="{F2786B10-023E-4C29-A69C-282DA4DC5FF6}" presName="composite" presStyleCnt="0"/>
      <dgm:spPr/>
    </dgm:pt>
    <dgm:pt modelId="{449EF67F-9F09-4CC4-8A17-35AC32298C8D}" type="pres">
      <dgm:prSet presAssocID="{F2786B10-023E-4C29-A69C-282DA4DC5FF6}" presName="background" presStyleLbl="node0" presStyleIdx="0" presStyleCnt="1"/>
      <dgm:spPr/>
    </dgm:pt>
    <dgm:pt modelId="{752F2A95-4D29-4A2F-9CC1-D06C1D3A6FB9}" type="pres">
      <dgm:prSet presAssocID="{F2786B10-023E-4C29-A69C-282DA4DC5F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4EF437-9188-42E2-9429-6A66B66E21B8}" type="pres">
      <dgm:prSet presAssocID="{F2786B10-023E-4C29-A69C-282DA4DC5FF6}" presName="hierChild2" presStyleCnt="0"/>
      <dgm:spPr/>
    </dgm:pt>
    <dgm:pt modelId="{7F1933FD-0B49-45E9-B222-B47FA3F8AA57}" type="pres">
      <dgm:prSet presAssocID="{BE465DEE-7D3B-40BD-BD51-C68EA07612D6}" presName="Name10" presStyleLbl="parChTrans1D2" presStyleIdx="0" presStyleCnt="6"/>
      <dgm:spPr/>
      <dgm:t>
        <a:bodyPr/>
        <a:lstStyle/>
        <a:p>
          <a:endParaRPr lang="en-US"/>
        </a:p>
      </dgm:t>
    </dgm:pt>
    <dgm:pt modelId="{C9C8A149-52C5-488F-9CAA-EF31F1A36D67}" type="pres">
      <dgm:prSet presAssocID="{34D1F796-C524-4D98-B353-09AA882F0100}" presName="hierRoot2" presStyleCnt="0"/>
      <dgm:spPr/>
    </dgm:pt>
    <dgm:pt modelId="{246B7653-3DAA-4179-BCCC-8713B017C46E}" type="pres">
      <dgm:prSet presAssocID="{34D1F796-C524-4D98-B353-09AA882F0100}" presName="composite2" presStyleCnt="0"/>
      <dgm:spPr/>
    </dgm:pt>
    <dgm:pt modelId="{31523542-3C8C-4F43-A764-8BF1001D3859}" type="pres">
      <dgm:prSet presAssocID="{34D1F796-C524-4D98-B353-09AA882F0100}" presName="background2" presStyleLbl="node2" presStyleIdx="0" presStyleCnt="6"/>
      <dgm:spPr/>
    </dgm:pt>
    <dgm:pt modelId="{457A40CA-B09E-4FA0-B606-553B8349F301}" type="pres">
      <dgm:prSet presAssocID="{34D1F796-C524-4D98-B353-09AA882F010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C64EC-F860-495D-8F28-BC4871F519D9}" type="pres">
      <dgm:prSet presAssocID="{34D1F796-C524-4D98-B353-09AA882F0100}" presName="hierChild3" presStyleCnt="0"/>
      <dgm:spPr/>
    </dgm:pt>
    <dgm:pt modelId="{DFF65C1E-6FB8-411D-B5AF-C67D06E5EB2B}" type="pres">
      <dgm:prSet presAssocID="{1182A44C-E7F8-4A8B-B994-4536C3CB47F2}" presName="Name10" presStyleLbl="parChTrans1D2" presStyleIdx="1" presStyleCnt="6"/>
      <dgm:spPr/>
      <dgm:t>
        <a:bodyPr/>
        <a:lstStyle/>
        <a:p>
          <a:endParaRPr lang="en-US"/>
        </a:p>
      </dgm:t>
    </dgm:pt>
    <dgm:pt modelId="{88FD5F63-C70D-4BF8-98A9-DDF954CC42A5}" type="pres">
      <dgm:prSet presAssocID="{A2B8BAC3-A215-4023-9723-6BAF8A396AC6}" presName="hierRoot2" presStyleCnt="0"/>
      <dgm:spPr/>
    </dgm:pt>
    <dgm:pt modelId="{139E42FE-C781-4ACD-9288-5C8DBF5E124A}" type="pres">
      <dgm:prSet presAssocID="{A2B8BAC3-A215-4023-9723-6BAF8A396AC6}" presName="composite2" presStyleCnt="0"/>
      <dgm:spPr/>
    </dgm:pt>
    <dgm:pt modelId="{B189E4EE-1C93-4276-9FC4-7AA52AA2CD7D}" type="pres">
      <dgm:prSet presAssocID="{A2B8BAC3-A215-4023-9723-6BAF8A396AC6}" presName="background2" presStyleLbl="node2" presStyleIdx="1" presStyleCnt="6"/>
      <dgm:spPr/>
    </dgm:pt>
    <dgm:pt modelId="{FF478AAB-D563-4BDC-93B3-E7450EE828B3}" type="pres">
      <dgm:prSet presAssocID="{A2B8BAC3-A215-4023-9723-6BAF8A396AC6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AE431-CBC8-4E79-955D-CCA89589A204}" type="pres">
      <dgm:prSet presAssocID="{A2B8BAC3-A215-4023-9723-6BAF8A396AC6}" presName="hierChild3" presStyleCnt="0"/>
      <dgm:spPr/>
    </dgm:pt>
    <dgm:pt modelId="{16CB41D5-5D92-47B1-8CCD-EDFB0C173EB8}" type="pres">
      <dgm:prSet presAssocID="{B817528F-244A-4FF6-A5D2-8057511D9F4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545E887-2296-453D-AC44-066DB8859B44}" type="pres">
      <dgm:prSet presAssocID="{37973F35-F76A-4169-B58D-AC4754D052F4}" presName="hierRoot3" presStyleCnt="0"/>
      <dgm:spPr/>
    </dgm:pt>
    <dgm:pt modelId="{2E4ECF39-E0D4-4482-BEC3-E8D319BB66D3}" type="pres">
      <dgm:prSet presAssocID="{37973F35-F76A-4169-B58D-AC4754D052F4}" presName="composite3" presStyleCnt="0"/>
      <dgm:spPr/>
    </dgm:pt>
    <dgm:pt modelId="{3A0549D0-4403-4ED2-BA3F-3DD0F44C7F2F}" type="pres">
      <dgm:prSet presAssocID="{37973F35-F76A-4169-B58D-AC4754D052F4}" presName="background3" presStyleLbl="node3" presStyleIdx="0" presStyleCnt="2"/>
      <dgm:spPr/>
    </dgm:pt>
    <dgm:pt modelId="{78D80F43-561E-4C18-9776-FD908D7317C4}" type="pres">
      <dgm:prSet presAssocID="{37973F35-F76A-4169-B58D-AC4754D052F4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CB7A52-A8C7-4803-9F65-4194FAB5EEAC}" type="pres">
      <dgm:prSet presAssocID="{37973F35-F76A-4169-B58D-AC4754D052F4}" presName="hierChild4" presStyleCnt="0"/>
      <dgm:spPr/>
    </dgm:pt>
    <dgm:pt modelId="{A55A371B-72A8-4D27-B553-0C0590DFD3C4}" type="pres">
      <dgm:prSet presAssocID="{B00CA225-5989-4720-A003-B71ECC49779E}" presName="Name23" presStyleLbl="parChTrans1D4" presStyleIdx="0" presStyleCnt="3"/>
      <dgm:spPr/>
      <dgm:t>
        <a:bodyPr/>
        <a:lstStyle/>
        <a:p>
          <a:endParaRPr lang="en-US"/>
        </a:p>
      </dgm:t>
    </dgm:pt>
    <dgm:pt modelId="{32F42CBA-2507-44E9-AF18-9B2FCA8E9729}" type="pres">
      <dgm:prSet presAssocID="{D666171A-E93C-4CAA-A641-CFD245D1DC18}" presName="hierRoot4" presStyleCnt="0"/>
      <dgm:spPr/>
    </dgm:pt>
    <dgm:pt modelId="{79E99866-1FCC-49B5-8BF0-3AE84FDBA4CA}" type="pres">
      <dgm:prSet presAssocID="{D666171A-E93C-4CAA-A641-CFD245D1DC18}" presName="composite4" presStyleCnt="0"/>
      <dgm:spPr/>
    </dgm:pt>
    <dgm:pt modelId="{1833C063-18DA-4329-9FD2-72CDE231B6F6}" type="pres">
      <dgm:prSet presAssocID="{D666171A-E93C-4CAA-A641-CFD245D1DC18}" presName="background4" presStyleLbl="node4" presStyleIdx="0" presStyleCnt="3"/>
      <dgm:spPr/>
    </dgm:pt>
    <dgm:pt modelId="{1E1B04C3-5EC0-4314-85A7-9A7926C94D77}" type="pres">
      <dgm:prSet presAssocID="{D666171A-E93C-4CAA-A641-CFD245D1DC18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E0B8E8-49DE-4C55-935F-53812BACD42F}" type="pres">
      <dgm:prSet presAssocID="{D666171A-E93C-4CAA-A641-CFD245D1DC18}" presName="hierChild5" presStyleCnt="0"/>
      <dgm:spPr/>
    </dgm:pt>
    <dgm:pt modelId="{9A729AC2-5509-43F4-9ED5-C427E78165BD}" type="pres">
      <dgm:prSet presAssocID="{80F7DC23-2026-41CF-9588-68B0D4004C78}" presName="Name23" presStyleLbl="parChTrans1D4" presStyleIdx="1" presStyleCnt="3"/>
      <dgm:spPr/>
      <dgm:t>
        <a:bodyPr/>
        <a:lstStyle/>
        <a:p>
          <a:endParaRPr lang="en-US"/>
        </a:p>
      </dgm:t>
    </dgm:pt>
    <dgm:pt modelId="{ABF2E6D2-5ECA-45C1-AEF2-C2ADA9C8CC82}" type="pres">
      <dgm:prSet presAssocID="{4B99E5CB-D046-4A90-A842-396515955E25}" presName="hierRoot4" presStyleCnt="0"/>
      <dgm:spPr/>
    </dgm:pt>
    <dgm:pt modelId="{E2B3AF66-D853-462D-AFC1-87908166028B}" type="pres">
      <dgm:prSet presAssocID="{4B99E5CB-D046-4A90-A842-396515955E25}" presName="composite4" presStyleCnt="0"/>
      <dgm:spPr/>
    </dgm:pt>
    <dgm:pt modelId="{01DADEE0-6084-4EC5-AF19-2FFFE735133A}" type="pres">
      <dgm:prSet presAssocID="{4B99E5CB-D046-4A90-A842-396515955E25}" presName="background4" presStyleLbl="node4" presStyleIdx="1" presStyleCnt="3"/>
      <dgm:spPr/>
    </dgm:pt>
    <dgm:pt modelId="{B71A2371-EDFB-4109-9695-DCD78E5E92CD}" type="pres">
      <dgm:prSet presAssocID="{4B99E5CB-D046-4A90-A842-396515955E25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20D61-8345-44BC-AC06-C5F16238F1F9}" type="pres">
      <dgm:prSet presAssocID="{4B99E5CB-D046-4A90-A842-396515955E25}" presName="hierChild5" presStyleCnt="0"/>
      <dgm:spPr/>
    </dgm:pt>
    <dgm:pt modelId="{E2FA31A2-B2C5-4B5C-96DB-C3C348DA7108}" type="pres">
      <dgm:prSet presAssocID="{83294A63-5CF4-4090-BE25-02048E8E0220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91A1E4C-F35B-495B-AF99-5B3248C080D6}" type="pres">
      <dgm:prSet presAssocID="{CF6E845F-D2D4-4194-AF25-E733B44B806D}" presName="hierRoot3" presStyleCnt="0"/>
      <dgm:spPr/>
    </dgm:pt>
    <dgm:pt modelId="{AE5AE93F-D315-476C-A7B6-CF328264C263}" type="pres">
      <dgm:prSet presAssocID="{CF6E845F-D2D4-4194-AF25-E733B44B806D}" presName="composite3" presStyleCnt="0"/>
      <dgm:spPr/>
    </dgm:pt>
    <dgm:pt modelId="{3F105A07-4064-47B9-B447-30C7ED6C00AF}" type="pres">
      <dgm:prSet presAssocID="{CF6E845F-D2D4-4194-AF25-E733B44B806D}" presName="background3" presStyleLbl="node3" presStyleIdx="1" presStyleCnt="2"/>
      <dgm:spPr/>
    </dgm:pt>
    <dgm:pt modelId="{7AECD2D7-BE67-4CCD-AD11-30B647016FD2}" type="pres">
      <dgm:prSet presAssocID="{CF6E845F-D2D4-4194-AF25-E733B44B806D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96ECC-41F7-4AA3-A9D7-D14AC510EA3E}" type="pres">
      <dgm:prSet presAssocID="{CF6E845F-D2D4-4194-AF25-E733B44B806D}" presName="hierChild4" presStyleCnt="0"/>
      <dgm:spPr/>
    </dgm:pt>
    <dgm:pt modelId="{64623E94-38C1-4F51-9B0D-D85FEF523BAE}" type="pres">
      <dgm:prSet presAssocID="{10428BF7-BB8B-4AE4-9F8A-604FB4FC523B}" presName="Name23" presStyleLbl="parChTrans1D4" presStyleIdx="2" presStyleCnt="3"/>
      <dgm:spPr/>
      <dgm:t>
        <a:bodyPr/>
        <a:lstStyle/>
        <a:p>
          <a:endParaRPr lang="en-US"/>
        </a:p>
      </dgm:t>
    </dgm:pt>
    <dgm:pt modelId="{8F73CE44-CDB2-4BB1-A996-F4F6E868AD1F}" type="pres">
      <dgm:prSet presAssocID="{A133A550-7459-4743-A6FA-C4551748AFD6}" presName="hierRoot4" presStyleCnt="0"/>
      <dgm:spPr/>
    </dgm:pt>
    <dgm:pt modelId="{8959D725-D5A7-453F-B22A-CA46C856F3DC}" type="pres">
      <dgm:prSet presAssocID="{A133A550-7459-4743-A6FA-C4551748AFD6}" presName="composite4" presStyleCnt="0"/>
      <dgm:spPr/>
    </dgm:pt>
    <dgm:pt modelId="{B126FFEB-7EC3-4544-A4FB-D1AE5AD30043}" type="pres">
      <dgm:prSet presAssocID="{A133A550-7459-4743-A6FA-C4551748AFD6}" presName="background4" presStyleLbl="node4" presStyleIdx="2" presStyleCnt="3"/>
      <dgm:spPr/>
    </dgm:pt>
    <dgm:pt modelId="{CCE13729-3629-40A9-806F-F07425F049C5}" type="pres">
      <dgm:prSet presAssocID="{A133A550-7459-4743-A6FA-C4551748AFD6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1DEF3-7DAA-4AF9-8A1D-1F308392E161}" type="pres">
      <dgm:prSet presAssocID="{A133A550-7459-4743-A6FA-C4551748AFD6}" presName="hierChild5" presStyleCnt="0"/>
      <dgm:spPr/>
    </dgm:pt>
    <dgm:pt modelId="{872F1FB5-9F07-4A00-AD02-F57BC4E1A288}" type="pres">
      <dgm:prSet presAssocID="{2763D18D-5B40-4370-A3E3-BEE05558198B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DEE04AD-2207-4256-A67C-DC7552C90B90}" type="pres">
      <dgm:prSet presAssocID="{C85A62C9-74A8-4628-ACDC-B2778468E862}" presName="hierRoot2" presStyleCnt="0"/>
      <dgm:spPr/>
    </dgm:pt>
    <dgm:pt modelId="{EACA1321-6518-4786-B601-130A6F10CCAD}" type="pres">
      <dgm:prSet presAssocID="{C85A62C9-74A8-4628-ACDC-B2778468E862}" presName="composite2" presStyleCnt="0"/>
      <dgm:spPr/>
    </dgm:pt>
    <dgm:pt modelId="{32EDEB22-637C-4815-901B-D79245019534}" type="pres">
      <dgm:prSet presAssocID="{C85A62C9-74A8-4628-ACDC-B2778468E862}" presName="background2" presStyleLbl="node2" presStyleIdx="2" presStyleCnt="6"/>
      <dgm:spPr/>
    </dgm:pt>
    <dgm:pt modelId="{62D71ABF-5DF7-436D-B168-D4E28899D524}" type="pres">
      <dgm:prSet presAssocID="{C85A62C9-74A8-4628-ACDC-B2778468E86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0CE8F-770A-4ABC-8C46-430961543BA7}" type="pres">
      <dgm:prSet presAssocID="{C85A62C9-74A8-4628-ACDC-B2778468E862}" presName="hierChild3" presStyleCnt="0"/>
      <dgm:spPr/>
    </dgm:pt>
    <dgm:pt modelId="{BC54B4A2-9FD7-4030-82A8-745D5DDBAC01}" type="pres">
      <dgm:prSet presAssocID="{F3E438FE-A3C9-4753-B994-04589875AB5A}" presName="Name10" presStyleLbl="parChTrans1D2" presStyleIdx="3" presStyleCnt="6"/>
      <dgm:spPr/>
      <dgm:t>
        <a:bodyPr/>
        <a:lstStyle/>
        <a:p>
          <a:endParaRPr lang="en-US"/>
        </a:p>
      </dgm:t>
    </dgm:pt>
    <dgm:pt modelId="{4168D080-0886-4114-8A94-B2BFD3F4C9F7}" type="pres">
      <dgm:prSet presAssocID="{623CB761-507C-4D2D-BC96-2E6591AA4ED6}" presName="hierRoot2" presStyleCnt="0"/>
      <dgm:spPr/>
    </dgm:pt>
    <dgm:pt modelId="{DA69ED31-1CFD-4344-BFFE-ECBB251F8E9D}" type="pres">
      <dgm:prSet presAssocID="{623CB761-507C-4D2D-BC96-2E6591AA4ED6}" presName="composite2" presStyleCnt="0"/>
      <dgm:spPr/>
    </dgm:pt>
    <dgm:pt modelId="{6F69F680-B6BD-499B-BF0B-2B75C4950432}" type="pres">
      <dgm:prSet presAssocID="{623CB761-507C-4D2D-BC96-2E6591AA4ED6}" presName="background2" presStyleLbl="node2" presStyleIdx="3" presStyleCnt="6"/>
      <dgm:spPr/>
    </dgm:pt>
    <dgm:pt modelId="{EEF5F04E-EDAF-4DFA-9969-E18FBE1A67C9}" type="pres">
      <dgm:prSet presAssocID="{623CB761-507C-4D2D-BC96-2E6591AA4ED6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32563-ADA2-418E-A40B-FF13315A6EE3}" type="pres">
      <dgm:prSet presAssocID="{623CB761-507C-4D2D-BC96-2E6591AA4ED6}" presName="hierChild3" presStyleCnt="0"/>
      <dgm:spPr/>
    </dgm:pt>
    <dgm:pt modelId="{751F2DB3-1E71-47FD-B63C-B145DDF72E24}" type="pres">
      <dgm:prSet presAssocID="{9C7356C7-E877-40BA-BF01-A3A8E475F15D}" presName="Name10" presStyleLbl="parChTrans1D2" presStyleIdx="4" presStyleCnt="6"/>
      <dgm:spPr/>
      <dgm:t>
        <a:bodyPr/>
        <a:lstStyle/>
        <a:p>
          <a:endParaRPr lang="en-US"/>
        </a:p>
      </dgm:t>
    </dgm:pt>
    <dgm:pt modelId="{5A919E2A-4777-4F91-94A6-3FBCD207203C}" type="pres">
      <dgm:prSet presAssocID="{8E110B92-7E3C-4752-B506-33941A4EA868}" presName="hierRoot2" presStyleCnt="0"/>
      <dgm:spPr/>
    </dgm:pt>
    <dgm:pt modelId="{DF3D42FD-01F2-4755-8CA8-67C6257BA946}" type="pres">
      <dgm:prSet presAssocID="{8E110B92-7E3C-4752-B506-33941A4EA868}" presName="composite2" presStyleCnt="0"/>
      <dgm:spPr/>
    </dgm:pt>
    <dgm:pt modelId="{1BA9F192-EB2F-4E72-B100-C939DD3F6BBE}" type="pres">
      <dgm:prSet presAssocID="{8E110B92-7E3C-4752-B506-33941A4EA868}" presName="background2" presStyleLbl="node2" presStyleIdx="4" presStyleCnt="6"/>
      <dgm:spPr/>
    </dgm:pt>
    <dgm:pt modelId="{58F23C90-ECDC-4F23-9D13-2E5122D9B5AF}" type="pres">
      <dgm:prSet presAssocID="{8E110B92-7E3C-4752-B506-33941A4EA868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F59E9-3C3B-4187-AE70-9DE700341346}" type="pres">
      <dgm:prSet presAssocID="{8E110B92-7E3C-4752-B506-33941A4EA868}" presName="hierChild3" presStyleCnt="0"/>
      <dgm:spPr/>
    </dgm:pt>
    <dgm:pt modelId="{F1B61B8A-4B54-4F9F-AC88-3019CC306B6D}" type="pres">
      <dgm:prSet presAssocID="{36D08F05-ED47-4A41-B653-8E41A416DD2D}" presName="Name10" presStyleLbl="parChTrans1D2" presStyleIdx="5" presStyleCnt="6"/>
      <dgm:spPr/>
      <dgm:t>
        <a:bodyPr/>
        <a:lstStyle/>
        <a:p>
          <a:endParaRPr lang="en-US"/>
        </a:p>
      </dgm:t>
    </dgm:pt>
    <dgm:pt modelId="{4D6D31C5-AE5C-42D1-BA2E-44265DFEA2BD}" type="pres">
      <dgm:prSet presAssocID="{63E84004-4D13-4DD2-AE15-A75320110590}" presName="hierRoot2" presStyleCnt="0"/>
      <dgm:spPr/>
    </dgm:pt>
    <dgm:pt modelId="{01AC3F8F-5A9A-4C21-B90B-B91B6EDCFA46}" type="pres">
      <dgm:prSet presAssocID="{63E84004-4D13-4DD2-AE15-A75320110590}" presName="composite2" presStyleCnt="0"/>
      <dgm:spPr/>
    </dgm:pt>
    <dgm:pt modelId="{CCC12994-70F8-4BDD-8C37-979384F49E89}" type="pres">
      <dgm:prSet presAssocID="{63E84004-4D13-4DD2-AE15-A75320110590}" presName="background2" presStyleLbl="node2" presStyleIdx="5" presStyleCnt="6"/>
      <dgm:spPr/>
    </dgm:pt>
    <dgm:pt modelId="{ECE7FE78-4EDE-40D3-8EF4-57051D4EAE59}" type="pres">
      <dgm:prSet presAssocID="{63E84004-4D13-4DD2-AE15-A7532011059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C80F2-7619-41C0-995B-42DF7784821F}" type="pres">
      <dgm:prSet presAssocID="{63E84004-4D13-4DD2-AE15-A75320110590}" presName="hierChild3" presStyleCnt="0"/>
      <dgm:spPr/>
    </dgm:pt>
  </dgm:ptLst>
  <dgm:cxnLst>
    <dgm:cxn modelId="{CBA72EEF-FE86-4E9F-8FAF-CC0228F08C09}" srcId="{A2B8BAC3-A215-4023-9723-6BAF8A396AC6}" destId="{CF6E845F-D2D4-4194-AF25-E733B44B806D}" srcOrd="1" destOrd="0" parTransId="{83294A63-5CF4-4090-BE25-02048E8E0220}" sibTransId="{883DBE0A-E82B-44EF-9865-FFAAE1D191A8}"/>
    <dgm:cxn modelId="{192E2DDA-3833-41DB-A5C8-FD9D4C892021}" type="presOf" srcId="{37973F35-F76A-4169-B58D-AC4754D052F4}" destId="{78D80F43-561E-4C18-9776-FD908D7317C4}" srcOrd="0" destOrd="0" presId="urn:microsoft.com/office/officeart/2005/8/layout/hierarchy1"/>
    <dgm:cxn modelId="{33505E73-01EA-4A3E-AE88-2CD0EDF8DAB5}" type="presOf" srcId="{A133A550-7459-4743-A6FA-C4551748AFD6}" destId="{CCE13729-3629-40A9-806F-F07425F049C5}" srcOrd="0" destOrd="0" presId="urn:microsoft.com/office/officeart/2005/8/layout/hierarchy1"/>
    <dgm:cxn modelId="{0BD6E3AE-B9AE-48ED-93A6-067E58F909E6}" type="presOf" srcId="{2763D18D-5B40-4370-A3E3-BEE05558198B}" destId="{872F1FB5-9F07-4A00-AD02-F57BC4E1A288}" srcOrd="0" destOrd="0" presId="urn:microsoft.com/office/officeart/2005/8/layout/hierarchy1"/>
    <dgm:cxn modelId="{F39A9E2C-A6F3-47A7-9393-8788D207E376}" srcId="{37973F35-F76A-4169-B58D-AC4754D052F4}" destId="{D666171A-E93C-4CAA-A641-CFD245D1DC18}" srcOrd="0" destOrd="0" parTransId="{B00CA225-5989-4720-A003-B71ECC49779E}" sibTransId="{68583A15-7CE5-44D5-98D7-4DE572A872CA}"/>
    <dgm:cxn modelId="{BD134184-58B7-4406-93D3-126EAE337FC5}" srcId="{F2786B10-023E-4C29-A69C-282DA4DC5FF6}" destId="{623CB761-507C-4D2D-BC96-2E6591AA4ED6}" srcOrd="3" destOrd="0" parTransId="{F3E438FE-A3C9-4753-B994-04589875AB5A}" sibTransId="{7964D198-4E91-407A-9A30-2C4F98475B3A}"/>
    <dgm:cxn modelId="{A6F94E7A-3671-4023-A2DD-31F3F261146A}" srcId="{CF6E845F-D2D4-4194-AF25-E733B44B806D}" destId="{A133A550-7459-4743-A6FA-C4551748AFD6}" srcOrd="0" destOrd="0" parTransId="{10428BF7-BB8B-4AE4-9F8A-604FB4FC523B}" sibTransId="{2C301FE3-1015-45C0-90D6-FBB287A2CDD6}"/>
    <dgm:cxn modelId="{B5EBA433-DB85-4E29-9B33-FE552450703A}" type="presOf" srcId="{36D08F05-ED47-4A41-B653-8E41A416DD2D}" destId="{F1B61B8A-4B54-4F9F-AC88-3019CC306B6D}" srcOrd="0" destOrd="0" presId="urn:microsoft.com/office/officeart/2005/8/layout/hierarchy1"/>
    <dgm:cxn modelId="{10799EF0-DF06-4CCA-A2E6-411DF8462337}" srcId="{F2786B10-023E-4C29-A69C-282DA4DC5FF6}" destId="{8E110B92-7E3C-4752-B506-33941A4EA868}" srcOrd="4" destOrd="0" parTransId="{9C7356C7-E877-40BA-BF01-A3A8E475F15D}" sibTransId="{F3BD67ED-05BF-481C-8BB5-0FB67F31DC5D}"/>
    <dgm:cxn modelId="{6DB537A6-B2FE-4418-A2CF-BED98E326EBD}" type="presOf" srcId="{34D1F796-C524-4D98-B353-09AA882F0100}" destId="{457A40CA-B09E-4FA0-B606-553B8349F301}" srcOrd="0" destOrd="0" presId="urn:microsoft.com/office/officeart/2005/8/layout/hierarchy1"/>
    <dgm:cxn modelId="{606E28EE-FAC2-4BCA-A44F-1894A819CA4D}" srcId="{F2786B10-023E-4C29-A69C-282DA4DC5FF6}" destId="{C85A62C9-74A8-4628-ACDC-B2778468E862}" srcOrd="2" destOrd="0" parTransId="{2763D18D-5B40-4370-A3E3-BEE05558198B}" sibTransId="{1F53BA26-6A3D-4A98-90AE-6392074283A1}"/>
    <dgm:cxn modelId="{953BF9BA-FCA2-4204-8230-E8A0B3468392}" type="presOf" srcId="{1182A44C-E7F8-4A8B-B994-4536C3CB47F2}" destId="{DFF65C1E-6FB8-411D-B5AF-C67D06E5EB2B}" srcOrd="0" destOrd="0" presId="urn:microsoft.com/office/officeart/2005/8/layout/hierarchy1"/>
    <dgm:cxn modelId="{AD253124-0089-4AFA-99F9-66DCBE694E09}" type="presOf" srcId="{63E84004-4D13-4DD2-AE15-A75320110590}" destId="{ECE7FE78-4EDE-40D3-8EF4-57051D4EAE59}" srcOrd="0" destOrd="0" presId="urn:microsoft.com/office/officeart/2005/8/layout/hierarchy1"/>
    <dgm:cxn modelId="{03FC8B29-015B-4B47-9370-611CC064704A}" type="presOf" srcId="{B817528F-244A-4FF6-A5D2-8057511D9F47}" destId="{16CB41D5-5D92-47B1-8CCD-EDFB0C173EB8}" srcOrd="0" destOrd="0" presId="urn:microsoft.com/office/officeart/2005/8/layout/hierarchy1"/>
    <dgm:cxn modelId="{AD858AAB-C6A0-4FE0-9B20-247777A8F5E2}" type="presOf" srcId="{4B99E5CB-D046-4A90-A842-396515955E25}" destId="{B71A2371-EDFB-4109-9695-DCD78E5E92CD}" srcOrd="0" destOrd="0" presId="urn:microsoft.com/office/officeart/2005/8/layout/hierarchy1"/>
    <dgm:cxn modelId="{64E7DD62-A99F-4A6E-9FAF-4BD4C2B74970}" type="presOf" srcId="{C85A62C9-74A8-4628-ACDC-B2778468E862}" destId="{62D71ABF-5DF7-436D-B168-D4E28899D524}" srcOrd="0" destOrd="0" presId="urn:microsoft.com/office/officeart/2005/8/layout/hierarchy1"/>
    <dgm:cxn modelId="{7F46E696-54A4-40D9-BF99-28E09DD99676}" srcId="{A2B8BAC3-A215-4023-9723-6BAF8A396AC6}" destId="{37973F35-F76A-4169-B58D-AC4754D052F4}" srcOrd="0" destOrd="0" parTransId="{B817528F-244A-4FF6-A5D2-8057511D9F47}" sibTransId="{3EF5AD0D-2F5E-4C6A-81AD-0C82C3C899A6}"/>
    <dgm:cxn modelId="{58E76A31-4D17-426D-BC91-55C492ED6CFD}" type="presOf" srcId="{B00CA225-5989-4720-A003-B71ECC49779E}" destId="{A55A371B-72A8-4D27-B553-0C0590DFD3C4}" srcOrd="0" destOrd="0" presId="urn:microsoft.com/office/officeart/2005/8/layout/hierarchy1"/>
    <dgm:cxn modelId="{7937187B-D18D-489F-8528-9B2BAE7ACCF8}" type="presOf" srcId="{A2B8BAC3-A215-4023-9723-6BAF8A396AC6}" destId="{FF478AAB-D563-4BDC-93B3-E7450EE828B3}" srcOrd="0" destOrd="0" presId="urn:microsoft.com/office/officeart/2005/8/layout/hierarchy1"/>
    <dgm:cxn modelId="{7C189DF0-4FF0-442D-9AD4-2FD0891F3182}" type="presOf" srcId="{CF6E845F-D2D4-4194-AF25-E733B44B806D}" destId="{7AECD2D7-BE67-4CCD-AD11-30B647016FD2}" srcOrd="0" destOrd="0" presId="urn:microsoft.com/office/officeart/2005/8/layout/hierarchy1"/>
    <dgm:cxn modelId="{64904F60-A42B-4149-B919-6C3F1529C6B3}" type="presOf" srcId="{BE465DEE-7D3B-40BD-BD51-C68EA07612D6}" destId="{7F1933FD-0B49-45E9-B222-B47FA3F8AA57}" srcOrd="0" destOrd="0" presId="urn:microsoft.com/office/officeart/2005/8/layout/hierarchy1"/>
    <dgm:cxn modelId="{9E690F9A-BAB1-4065-B0A3-BC8D9BDC9E8A}" srcId="{37973F35-F76A-4169-B58D-AC4754D052F4}" destId="{4B99E5CB-D046-4A90-A842-396515955E25}" srcOrd="1" destOrd="0" parTransId="{80F7DC23-2026-41CF-9588-68B0D4004C78}" sibTransId="{14F4A134-EA59-4B60-B18A-33CFF4B44373}"/>
    <dgm:cxn modelId="{66C2C0FA-28DC-4C42-B0A8-4E6EA6C0ACD4}" srcId="{F2786B10-023E-4C29-A69C-282DA4DC5FF6}" destId="{34D1F796-C524-4D98-B353-09AA882F0100}" srcOrd="0" destOrd="0" parTransId="{BE465DEE-7D3B-40BD-BD51-C68EA07612D6}" sibTransId="{AA0A2D6E-8D82-4EE6-859F-1F755EC0E2DD}"/>
    <dgm:cxn modelId="{19F22C9B-F29C-45FD-88A4-7B4197C6965B}" type="presOf" srcId="{4F6D3105-D3FF-4268-8736-B51FF1FC13EE}" destId="{2E557ED4-B1B7-4F70-BF98-53E9509115DE}" srcOrd="0" destOrd="0" presId="urn:microsoft.com/office/officeart/2005/8/layout/hierarchy1"/>
    <dgm:cxn modelId="{18264BF5-1CD9-40C3-B491-8542960F409D}" type="presOf" srcId="{F2786B10-023E-4C29-A69C-282DA4DC5FF6}" destId="{752F2A95-4D29-4A2F-9CC1-D06C1D3A6FB9}" srcOrd="0" destOrd="0" presId="urn:microsoft.com/office/officeart/2005/8/layout/hierarchy1"/>
    <dgm:cxn modelId="{B5ECAFAF-BE45-4ECE-BA1A-198F7909E7C5}" srcId="{4F6D3105-D3FF-4268-8736-B51FF1FC13EE}" destId="{F2786B10-023E-4C29-A69C-282DA4DC5FF6}" srcOrd="0" destOrd="0" parTransId="{81FCEEB9-53C2-439A-B8A5-D13C06EF2FFA}" sibTransId="{1008A174-254E-441D-A8A8-CBA70595466A}"/>
    <dgm:cxn modelId="{1840103A-B23E-470A-BD36-60EF292C2F15}" type="presOf" srcId="{10428BF7-BB8B-4AE4-9F8A-604FB4FC523B}" destId="{64623E94-38C1-4F51-9B0D-D85FEF523BAE}" srcOrd="0" destOrd="0" presId="urn:microsoft.com/office/officeart/2005/8/layout/hierarchy1"/>
    <dgm:cxn modelId="{BA1E40AF-AE5E-4252-8885-668C52D5E5C5}" type="presOf" srcId="{83294A63-5CF4-4090-BE25-02048E8E0220}" destId="{E2FA31A2-B2C5-4B5C-96DB-C3C348DA7108}" srcOrd="0" destOrd="0" presId="urn:microsoft.com/office/officeart/2005/8/layout/hierarchy1"/>
    <dgm:cxn modelId="{CE076E6A-5A12-4503-9D53-A4AA47CC1B31}" type="presOf" srcId="{623CB761-507C-4D2D-BC96-2E6591AA4ED6}" destId="{EEF5F04E-EDAF-4DFA-9969-E18FBE1A67C9}" srcOrd="0" destOrd="0" presId="urn:microsoft.com/office/officeart/2005/8/layout/hierarchy1"/>
    <dgm:cxn modelId="{CFDF7FF7-C933-4940-8573-A309A20D9641}" type="presOf" srcId="{D666171A-E93C-4CAA-A641-CFD245D1DC18}" destId="{1E1B04C3-5EC0-4314-85A7-9A7926C94D77}" srcOrd="0" destOrd="0" presId="urn:microsoft.com/office/officeart/2005/8/layout/hierarchy1"/>
    <dgm:cxn modelId="{A3AA15C5-B9C7-4283-B80D-96D525A08643}" srcId="{F2786B10-023E-4C29-A69C-282DA4DC5FF6}" destId="{A2B8BAC3-A215-4023-9723-6BAF8A396AC6}" srcOrd="1" destOrd="0" parTransId="{1182A44C-E7F8-4A8B-B994-4536C3CB47F2}" sibTransId="{7DEC2C58-9D10-4043-8E27-BE6092D7C7EF}"/>
    <dgm:cxn modelId="{9103AFDD-B5B7-4062-B2BD-8ED8818B7D34}" srcId="{F2786B10-023E-4C29-A69C-282DA4DC5FF6}" destId="{63E84004-4D13-4DD2-AE15-A75320110590}" srcOrd="5" destOrd="0" parTransId="{36D08F05-ED47-4A41-B653-8E41A416DD2D}" sibTransId="{FF92EA29-A149-49E3-A6C3-925EB84AE7AF}"/>
    <dgm:cxn modelId="{BA1C1B0A-7D6B-4977-8A3E-4497D5BF580C}" type="presOf" srcId="{8E110B92-7E3C-4752-B506-33941A4EA868}" destId="{58F23C90-ECDC-4F23-9D13-2E5122D9B5AF}" srcOrd="0" destOrd="0" presId="urn:microsoft.com/office/officeart/2005/8/layout/hierarchy1"/>
    <dgm:cxn modelId="{CC516EF4-AA87-414A-BAFA-E9FB2827C00E}" type="presOf" srcId="{F3E438FE-A3C9-4753-B994-04589875AB5A}" destId="{BC54B4A2-9FD7-4030-82A8-745D5DDBAC01}" srcOrd="0" destOrd="0" presId="urn:microsoft.com/office/officeart/2005/8/layout/hierarchy1"/>
    <dgm:cxn modelId="{0B27A4A5-8808-41D8-AC21-C02C31AB7AE7}" type="presOf" srcId="{80F7DC23-2026-41CF-9588-68B0D4004C78}" destId="{9A729AC2-5509-43F4-9ED5-C427E78165BD}" srcOrd="0" destOrd="0" presId="urn:microsoft.com/office/officeart/2005/8/layout/hierarchy1"/>
    <dgm:cxn modelId="{1B8C5C58-F8D8-4EC7-9980-9B13813CA569}" type="presOf" srcId="{9C7356C7-E877-40BA-BF01-A3A8E475F15D}" destId="{751F2DB3-1E71-47FD-B63C-B145DDF72E24}" srcOrd="0" destOrd="0" presId="urn:microsoft.com/office/officeart/2005/8/layout/hierarchy1"/>
    <dgm:cxn modelId="{83ECC43E-BE9A-43D9-8D18-C4112C346598}" type="presParOf" srcId="{2E557ED4-B1B7-4F70-BF98-53E9509115DE}" destId="{CDF9C7F6-5555-4DAC-ABF8-AF841B015956}" srcOrd="0" destOrd="0" presId="urn:microsoft.com/office/officeart/2005/8/layout/hierarchy1"/>
    <dgm:cxn modelId="{A4681EAF-B86E-47A1-BFF0-AD4CDB9EBB20}" type="presParOf" srcId="{CDF9C7F6-5555-4DAC-ABF8-AF841B015956}" destId="{548ECB56-DD93-4DF2-AC69-BF62BCC6BBFB}" srcOrd="0" destOrd="0" presId="urn:microsoft.com/office/officeart/2005/8/layout/hierarchy1"/>
    <dgm:cxn modelId="{495E30B0-38F9-4708-8710-0A252F8E9082}" type="presParOf" srcId="{548ECB56-DD93-4DF2-AC69-BF62BCC6BBFB}" destId="{449EF67F-9F09-4CC4-8A17-35AC32298C8D}" srcOrd="0" destOrd="0" presId="urn:microsoft.com/office/officeart/2005/8/layout/hierarchy1"/>
    <dgm:cxn modelId="{EE349825-73F5-4072-91A4-4FEC398879B4}" type="presParOf" srcId="{548ECB56-DD93-4DF2-AC69-BF62BCC6BBFB}" destId="{752F2A95-4D29-4A2F-9CC1-D06C1D3A6FB9}" srcOrd="1" destOrd="0" presId="urn:microsoft.com/office/officeart/2005/8/layout/hierarchy1"/>
    <dgm:cxn modelId="{ADA5AA26-D07A-4E2F-B204-2C00922AA9F4}" type="presParOf" srcId="{CDF9C7F6-5555-4DAC-ABF8-AF841B015956}" destId="{924EF437-9188-42E2-9429-6A66B66E21B8}" srcOrd="1" destOrd="0" presId="urn:microsoft.com/office/officeart/2005/8/layout/hierarchy1"/>
    <dgm:cxn modelId="{611A7906-F344-434C-92C0-0FD3E0CA9036}" type="presParOf" srcId="{924EF437-9188-42E2-9429-6A66B66E21B8}" destId="{7F1933FD-0B49-45E9-B222-B47FA3F8AA57}" srcOrd="0" destOrd="0" presId="urn:microsoft.com/office/officeart/2005/8/layout/hierarchy1"/>
    <dgm:cxn modelId="{6C5F1A97-5759-48F5-8FF6-7DB56C03E168}" type="presParOf" srcId="{924EF437-9188-42E2-9429-6A66B66E21B8}" destId="{C9C8A149-52C5-488F-9CAA-EF31F1A36D67}" srcOrd="1" destOrd="0" presId="urn:microsoft.com/office/officeart/2005/8/layout/hierarchy1"/>
    <dgm:cxn modelId="{52A4D397-1BE9-4402-90AE-B6C67CA600EF}" type="presParOf" srcId="{C9C8A149-52C5-488F-9CAA-EF31F1A36D67}" destId="{246B7653-3DAA-4179-BCCC-8713B017C46E}" srcOrd="0" destOrd="0" presId="urn:microsoft.com/office/officeart/2005/8/layout/hierarchy1"/>
    <dgm:cxn modelId="{B3B7C2DB-41EC-45A5-8239-A241EC4560B3}" type="presParOf" srcId="{246B7653-3DAA-4179-BCCC-8713B017C46E}" destId="{31523542-3C8C-4F43-A764-8BF1001D3859}" srcOrd="0" destOrd="0" presId="urn:microsoft.com/office/officeart/2005/8/layout/hierarchy1"/>
    <dgm:cxn modelId="{46DA1CE2-1822-4FB6-BD14-B3414F33787E}" type="presParOf" srcId="{246B7653-3DAA-4179-BCCC-8713B017C46E}" destId="{457A40CA-B09E-4FA0-B606-553B8349F301}" srcOrd="1" destOrd="0" presId="urn:microsoft.com/office/officeart/2005/8/layout/hierarchy1"/>
    <dgm:cxn modelId="{E1481A9D-AA0A-4C66-9476-E9E74E58E7C9}" type="presParOf" srcId="{C9C8A149-52C5-488F-9CAA-EF31F1A36D67}" destId="{5CDC64EC-F860-495D-8F28-BC4871F519D9}" srcOrd="1" destOrd="0" presId="urn:microsoft.com/office/officeart/2005/8/layout/hierarchy1"/>
    <dgm:cxn modelId="{FE97EC96-A516-4A66-A50D-8934EAC854E1}" type="presParOf" srcId="{924EF437-9188-42E2-9429-6A66B66E21B8}" destId="{DFF65C1E-6FB8-411D-B5AF-C67D06E5EB2B}" srcOrd="2" destOrd="0" presId="urn:microsoft.com/office/officeart/2005/8/layout/hierarchy1"/>
    <dgm:cxn modelId="{0D8116D0-AA18-4587-BEC9-41967A2AC46B}" type="presParOf" srcId="{924EF437-9188-42E2-9429-6A66B66E21B8}" destId="{88FD5F63-C70D-4BF8-98A9-DDF954CC42A5}" srcOrd="3" destOrd="0" presId="urn:microsoft.com/office/officeart/2005/8/layout/hierarchy1"/>
    <dgm:cxn modelId="{E7C8F80F-74AD-46A0-9237-7506B14F64D8}" type="presParOf" srcId="{88FD5F63-C70D-4BF8-98A9-DDF954CC42A5}" destId="{139E42FE-C781-4ACD-9288-5C8DBF5E124A}" srcOrd="0" destOrd="0" presId="urn:microsoft.com/office/officeart/2005/8/layout/hierarchy1"/>
    <dgm:cxn modelId="{EA75D5A8-3EC2-427A-AB42-26CFDA85BC32}" type="presParOf" srcId="{139E42FE-C781-4ACD-9288-5C8DBF5E124A}" destId="{B189E4EE-1C93-4276-9FC4-7AA52AA2CD7D}" srcOrd="0" destOrd="0" presId="urn:microsoft.com/office/officeart/2005/8/layout/hierarchy1"/>
    <dgm:cxn modelId="{9842FC66-F417-4BD5-9306-ECBB6F5B2D37}" type="presParOf" srcId="{139E42FE-C781-4ACD-9288-5C8DBF5E124A}" destId="{FF478AAB-D563-4BDC-93B3-E7450EE828B3}" srcOrd="1" destOrd="0" presId="urn:microsoft.com/office/officeart/2005/8/layout/hierarchy1"/>
    <dgm:cxn modelId="{7235B227-A5CE-46AE-BA88-0E331FB091BB}" type="presParOf" srcId="{88FD5F63-C70D-4BF8-98A9-DDF954CC42A5}" destId="{7DCAE431-CBC8-4E79-955D-CCA89589A204}" srcOrd="1" destOrd="0" presId="urn:microsoft.com/office/officeart/2005/8/layout/hierarchy1"/>
    <dgm:cxn modelId="{CAF4F3C7-811D-465B-AE52-080EBB38BBAB}" type="presParOf" srcId="{7DCAE431-CBC8-4E79-955D-CCA89589A204}" destId="{16CB41D5-5D92-47B1-8CCD-EDFB0C173EB8}" srcOrd="0" destOrd="0" presId="urn:microsoft.com/office/officeart/2005/8/layout/hierarchy1"/>
    <dgm:cxn modelId="{AC6160D4-7F7B-47DC-8C94-2682E410D679}" type="presParOf" srcId="{7DCAE431-CBC8-4E79-955D-CCA89589A204}" destId="{A545E887-2296-453D-AC44-066DB8859B44}" srcOrd="1" destOrd="0" presId="urn:microsoft.com/office/officeart/2005/8/layout/hierarchy1"/>
    <dgm:cxn modelId="{2B252E4E-CCFD-41F5-9005-D5F0AE2A5F85}" type="presParOf" srcId="{A545E887-2296-453D-AC44-066DB8859B44}" destId="{2E4ECF39-E0D4-4482-BEC3-E8D319BB66D3}" srcOrd="0" destOrd="0" presId="urn:microsoft.com/office/officeart/2005/8/layout/hierarchy1"/>
    <dgm:cxn modelId="{257A5E9F-F551-4378-96F6-3532FCC57FB9}" type="presParOf" srcId="{2E4ECF39-E0D4-4482-BEC3-E8D319BB66D3}" destId="{3A0549D0-4403-4ED2-BA3F-3DD0F44C7F2F}" srcOrd="0" destOrd="0" presId="urn:microsoft.com/office/officeart/2005/8/layout/hierarchy1"/>
    <dgm:cxn modelId="{F53D41B8-5D16-481A-A999-B02DF6117DBC}" type="presParOf" srcId="{2E4ECF39-E0D4-4482-BEC3-E8D319BB66D3}" destId="{78D80F43-561E-4C18-9776-FD908D7317C4}" srcOrd="1" destOrd="0" presId="urn:microsoft.com/office/officeart/2005/8/layout/hierarchy1"/>
    <dgm:cxn modelId="{DF583FA5-C2E0-4997-9E33-05E91D365F4F}" type="presParOf" srcId="{A545E887-2296-453D-AC44-066DB8859B44}" destId="{D6CB7A52-A8C7-4803-9F65-4194FAB5EEAC}" srcOrd="1" destOrd="0" presId="urn:microsoft.com/office/officeart/2005/8/layout/hierarchy1"/>
    <dgm:cxn modelId="{A1AD7D43-0FC8-462B-82F2-3DBB68A2B840}" type="presParOf" srcId="{D6CB7A52-A8C7-4803-9F65-4194FAB5EEAC}" destId="{A55A371B-72A8-4D27-B553-0C0590DFD3C4}" srcOrd="0" destOrd="0" presId="urn:microsoft.com/office/officeart/2005/8/layout/hierarchy1"/>
    <dgm:cxn modelId="{81887281-8D30-4F3C-A4F4-3C775958647E}" type="presParOf" srcId="{D6CB7A52-A8C7-4803-9F65-4194FAB5EEAC}" destId="{32F42CBA-2507-44E9-AF18-9B2FCA8E9729}" srcOrd="1" destOrd="0" presId="urn:microsoft.com/office/officeart/2005/8/layout/hierarchy1"/>
    <dgm:cxn modelId="{9E2EB956-C838-4560-AEF4-7D27C96A71F6}" type="presParOf" srcId="{32F42CBA-2507-44E9-AF18-9B2FCA8E9729}" destId="{79E99866-1FCC-49B5-8BF0-3AE84FDBA4CA}" srcOrd="0" destOrd="0" presId="urn:microsoft.com/office/officeart/2005/8/layout/hierarchy1"/>
    <dgm:cxn modelId="{67F26993-3040-497F-8A96-CB4A7D0E41C5}" type="presParOf" srcId="{79E99866-1FCC-49B5-8BF0-3AE84FDBA4CA}" destId="{1833C063-18DA-4329-9FD2-72CDE231B6F6}" srcOrd="0" destOrd="0" presId="urn:microsoft.com/office/officeart/2005/8/layout/hierarchy1"/>
    <dgm:cxn modelId="{EC0C50B4-9F3C-460E-8ECE-114284EFA79F}" type="presParOf" srcId="{79E99866-1FCC-49B5-8BF0-3AE84FDBA4CA}" destId="{1E1B04C3-5EC0-4314-85A7-9A7926C94D77}" srcOrd="1" destOrd="0" presId="urn:microsoft.com/office/officeart/2005/8/layout/hierarchy1"/>
    <dgm:cxn modelId="{B9B80F7E-D1A7-4F5B-9877-8BF73FA56EF0}" type="presParOf" srcId="{32F42CBA-2507-44E9-AF18-9B2FCA8E9729}" destId="{C7E0B8E8-49DE-4C55-935F-53812BACD42F}" srcOrd="1" destOrd="0" presId="urn:microsoft.com/office/officeart/2005/8/layout/hierarchy1"/>
    <dgm:cxn modelId="{A64D867F-9D26-4480-99FF-156F01DDD295}" type="presParOf" srcId="{D6CB7A52-A8C7-4803-9F65-4194FAB5EEAC}" destId="{9A729AC2-5509-43F4-9ED5-C427E78165BD}" srcOrd="2" destOrd="0" presId="urn:microsoft.com/office/officeart/2005/8/layout/hierarchy1"/>
    <dgm:cxn modelId="{8223AB5C-8A97-4284-B504-19864A44D416}" type="presParOf" srcId="{D6CB7A52-A8C7-4803-9F65-4194FAB5EEAC}" destId="{ABF2E6D2-5ECA-45C1-AEF2-C2ADA9C8CC82}" srcOrd="3" destOrd="0" presId="urn:microsoft.com/office/officeart/2005/8/layout/hierarchy1"/>
    <dgm:cxn modelId="{1769FC22-0E0B-44A4-ABF7-6AA9129F1706}" type="presParOf" srcId="{ABF2E6D2-5ECA-45C1-AEF2-C2ADA9C8CC82}" destId="{E2B3AF66-D853-462D-AFC1-87908166028B}" srcOrd="0" destOrd="0" presId="urn:microsoft.com/office/officeart/2005/8/layout/hierarchy1"/>
    <dgm:cxn modelId="{EEE0C404-B4B5-42C2-A227-404EAD2CF41B}" type="presParOf" srcId="{E2B3AF66-D853-462D-AFC1-87908166028B}" destId="{01DADEE0-6084-4EC5-AF19-2FFFE735133A}" srcOrd="0" destOrd="0" presId="urn:microsoft.com/office/officeart/2005/8/layout/hierarchy1"/>
    <dgm:cxn modelId="{9A2B73F5-823A-461A-ABB8-AC215FC64B3D}" type="presParOf" srcId="{E2B3AF66-D853-462D-AFC1-87908166028B}" destId="{B71A2371-EDFB-4109-9695-DCD78E5E92CD}" srcOrd="1" destOrd="0" presId="urn:microsoft.com/office/officeart/2005/8/layout/hierarchy1"/>
    <dgm:cxn modelId="{AF7287F0-916C-49D1-BACB-7325ED4C42A7}" type="presParOf" srcId="{ABF2E6D2-5ECA-45C1-AEF2-C2ADA9C8CC82}" destId="{BFD20D61-8345-44BC-AC06-C5F16238F1F9}" srcOrd="1" destOrd="0" presId="urn:microsoft.com/office/officeart/2005/8/layout/hierarchy1"/>
    <dgm:cxn modelId="{48E978CB-A97F-4226-BC2D-D7445964C282}" type="presParOf" srcId="{7DCAE431-CBC8-4E79-955D-CCA89589A204}" destId="{E2FA31A2-B2C5-4B5C-96DB-C3C348DA7108}" srcOrd="2" destOrd="0" presId="urn:microsoft.com/office/officeart/2005/8/layout/hierarchy1"/>
    <dgm:cxn modelId="{A676DEF7-11F2-4E26-B6BC-093A4D957E9B}" type="presParOf" srcId="{7DCAE431-CBC8-4E79-955D-CCA89589A204}" destId="{391A1E4C-F35B-495B-AF99-5B3248C080D6}" srcOrd="3" destOrd="0" presId="urn:microsoft.com/office/officeart/2005/8/layout/hierarchy1"/>
    <dgm:cxn modelId="{DEC3D551-3870-4AFF-BF18-CBA42231BBC7}" type="presParOf" srcId="{391A1E4C-F35B-495B-AF99-5B3248C080D6}" destId="{AE5AE93F-D315-476C-A7B6-CF328264C263}" srcOrd="0" destOrd="0" presId="urn:microsoft.com/office/officeart/2005/8/layout/hierarchy1"/>
    <dgm:cxn modelId="{019D19E9-4642-438E-B617-8C35AE171711}" type="presParOf" srcId="{AE5AE93F-D315-476C-A7B6-CF328264C263}" destId="{3F105A07-4064-47B9-B447-30C7ED6C00AF}" srcOrd="0" destOrd="0" presId="urn:microsoft.com/office/officeart/2005/8/layout/hierarchy1"/>
    <dgm:cxn modelId="{2CC8006A-A8A8-480A-9A99-26A99720C35F}" type="presParOf" srcId="{AE5AE93F-D315-476C-A7B6-CF328264C263}" destId="{7AECD2D7-BE67-4CCD-AD11-30B647016FD2}" srcOrd="1" destOrd="0" presId="urn:microsoft.com/office/officeart/2005/8/layout/hierarchy1"/>
    <dgm:cxn modelId="{EEE12B1B-CE85-42DE-A8DC-D39EA49AC74F}" type="presParOf" srcId="{391A1E4C-F35B-495B-AF99-5B3248C080D6}" destId="{94E96ECC-41F7-4AA3-A9D7-D14AC510EA3E}" srcOrd="1" destOrd="0" presId="urn:microsoft.com/office/officeart/2005/8/layout/hierarchy1"/>
    <dgm:cxn modelId="{09C9634C-27E3-4B53-992F-A703C7CD27BD}" type="presParOf" srcId="{94E96ECC-41F7-4AA3-A9D7-D14AC510EA3E}" destId="{64623E94-38C1-4F51-9B0D-D85FEF523BAE}" srcOrd="0" destOrd="0" presId="urn:microsoft.com/office/officeart/2005/8/layout/hierarchy1"/>
    <dgm:cxn modelId="{E4492992-2CCA-41AA-904B-4C9EAD9773AC}" type="presParOf" srcId="{94E96ECC-41F7-4AA3-A9D7-D14AC510EA3E}" destId="{8F73CE44-CDB2-4BB1-A996-F4F6E868AD1F}" srcOrd="1" destOrd="0" presId="urn:microsoft.com/office/officeart/2005/8/layout/hierarchy1"/>
    <dgm:cxn modelId="{D60840F3-3AD4-48BB-A999-F4D48B6C1149}" type="presParOf" srcId="{8F73CE44-CDB2-4BB1-A996-F4F6E868AD1F}" destId="{8959D725-D5A7-453F-B22A-CA46C856F3DC}" srcOrd="0" destOrd="0" presId="urn:microsoft.com/office/officeart/2005/8/layout/hierarchy1"/>
    <dgm:cxn modelId="{08A75E5C-570D-4665-96C2-57C742BE5987}" type="presParOf" srcId="{8959D725-D5A7-453F-B22A-CA46C856F3DC}" destId="{B126FFEB-7EC3-4544-A4FB-D1AE5AD30043}" srcOrd="0" destOrd="0" presId="urn:microsoft.com/office/officeart/2005/8/layout/hierarchy1"/>
    <dgm:cxn modelId="{84134750-DD76-47E8-9D9A-E342A1FE9A36}" type="presParOf" srcId="{8959D725-D5A7-453F-B22A-CA46C856F3DC}" destId="{CCE13729-3629-40A9-806F-F07425F049C5}" srcOrd="1" destOrd="0" presId="urn:microsoft.com/office/officeart/2005/8/layout/hierarchy1"/>
    <dgm:cxn modelId="{1CBE5940-0099-47F2-A5FC-E53D848ECDEA}" type="presParOf" srcId="{8F73CE44-CDB2-4BB1-A996-F4F6E868AD1F}" destId="{D951DEF3-7DAA-4AF9-8A1D-1F308392E161}" srcOrd="1" destOrd="0" presId="urn:microsoft.com/office/officeart/2005/8/layout/hierarchy1"/>
    <dgm:cxn modelId="{376A71A8-3DDB-4195-8F4D-948C33CFECD8}" type="presParOf" srcId="{924EF437-9188-42E2-9429-6A66B66E21B8}" destId="{872F1FB5-9F07-4A00-AD02-F57BC4E1A288}" srcOrd="4" destOrd="0" presId="urn:microsoft.com/office/officeart/2005/8/layout/hierarchy1"/>
    <dgm:cxn modelId="{1381D7E7-86AC-4871-AD96-CA8870C1E964}" type="presParOf" srcId="{924EF437-9188-42E2-9429-6A66B66E21B8}" destId="{2DEE04AD-2207-4256-A67C-DC7552C90B90}" srcOrd="5" destOrd="0" presId="urn:microsoft.com/office/officeart/2005/8/layout/hierarchy1"/>
    <dgm:cxn modelId="{309C15DF-A492-4DA5-96A5-FE52C5BD4E3F}" type="presParOf" srcId="{2DEE04AD-2207-4256-A67C-DC7552C90B90}" destId="{EACA1321-6518-4786-B601-130A6F10CCAD}" srcOrd="0" destOrd="0" presId="urn:microsoft.com/office/officeart/2005/8/layout/hierarchy1"/>
    <dgm:cxn modelId="{4926206B-5ABA-458E-822B-5F5BE781CC9B}" type="presParOf" srcId="{EACA1321-6518-4786-B601-130A6F10CCAD}" destId="{32EDEB22-637C-4815-901B-D79245019534}" srcOrd="0" destOrd="0" presId="urn:microsoft.com/office/officeart/2005/8/layout/hierarchy1"/>
    <dgm:cxn modelId="{154D7059-C10F-475A-B542-E40FAEF3BBF3}" type="presParOf" srcId="{EACA1321-6518-4786-B601-130A6F10CCAD}" destId="{62D71ABF-5DF7-436D-B168-D4E28899D524}" srcOrd="1" destOrd="0" presId="urn:microsoft.com/office/officeart/2005/8/layout/hierarchy1"/>
    <dgm:cxn modelId="{4AA97032-7C83-49EB-84F5-D4A649E4BE00}" type="presParOf" srcId="{2DEE04AD-2207-4256-A67C-DC7552C90B90}" destId="{E7E0CE8F-770A-4ABC-8C46-430961543BA7}" srcOrd="1" destOrd="0" presId="urn:microsoft.com/office/officeart/2005/8/layout/hierarchy1"/>
    <dgm:cxn modelId="{526DF46F-011B-4A81-9663-5DA21D01DB5F}" type="presParOf" srcId="{924EF437-9188-42E2-9429-6A66B66E21B8}" destId="{BC54B4A2-9FD7-4030-82A8-745D5DDBAC01}" srcOrd="6" destOrd="0" presId="urn:microsoft.com/office/officeart/2005/8/layout/hierarchy1"/>
    <dgm:cxn modelId="{AE22E84D-F2B7-41BB-A2AD-AAD3E944D1D8}" type="presParOf" srcId="{924EF437-9188-42E2-9429-6A66B66E21B8}" destId="{4168D080-0886-4114-8A94-B2BFD3F4C9F7}" srcOrd="7" destOrd="0" presId="urn:microsoft.com/office/officeart/2005/8/layout/hierarchy1"/>
    <dgm:cxn modelId="{B25F0A05-05B5-4F2E-B6BE-2BC04450E432}" type="presParOf" srcId="{4168D080-0886-4114-8A94-B2BFD3F4C9F7}" destId="{DA69ED31-1CFD-4344-BFFE-ECBB251F8E9D}" srcOrd="0" destOrd="0" presId="urn:microsoft.com/office/officeart/2005/8/layout/hierarchy1"/>
    <dgm:cxn modelId="{92B36E01-F86F-4008-A14D-8CDDCA0A32AC}" type="presParOf" srcId="{DA69ED31-1CFD-4344-BFFE-ECBB251F8E9D}" destId="{6F69F680-B6BD-499B-BF0B-2B75C4950432}" srcOrd="0" destOrd="0" presId="urn:microsoft.com/office/officeart/2005/8/layout/hierarchy1"/>
    <dgm:cxn modelId="{8A6BB4E5-1FD3-42D7-A886-DAE9E046265D}" type="presParOf" srcId="{DA69ED31-1CFD-4344-BFFE-ECBB251F8E9D}" destId="{EEF5F04E-EDAF-4DFA-9969-E18FBE1A67C9}" srcOrd="1" destOrd="0" presId="urn:microsoft.com/office/officeart/2005/8/layout/hierarchy1"/>
    <dgm:cxn modelId="{A5C78E15-8DD3-41E6-9A54-1D3A9CF8BB99}" type="presParOf" srcId="{4168D080-0886-4114-8A94-B2BFD3F4C9F7}" destId="{46E32563-ADA2-418E-A40B-FF13315A6EE3}" srcOrd="1" destOrd="0" presId="urn:microsoft.com/office/officeart/2005/8/layout/hierarchy1"/>
    <dgm:cxn modelId="{40BFB863-8ED1-425F-9A25-20B0F672F6D8}" type="presParOf" srcId="{924EF437-9188-42E2-9429-6A66B66E21B8}" destId="{751F2DB3-1E71-47FD-B63C-B145DDF72E24}" srcOrd="8" destOrd="0" presId="urn:microsoft.com/office/officeart/2005/8/layout/hierarchy1"/>
    <dgm:cxn modelId="{0B48C8A9-CD99-4BD0-8AAC-576C921E121B}" type="presParOf" srcId="{924EF437-9188-42E2-9429-6A66B66E21B8}" destId="{5A919E2A-4777-4F91-94A6-3FBCD207203C}" srcOrd="9" destOrd="0" presId="urn:microsoft.com/office/officeart/2005/8/layout/hierarchy1"/>
    <dgm:cxn modelId="{FC0CA073-ED08-4481-AFBA-F10F019ADBBB}" type="presParOf" srcId="{5A919E2A-4777-4F91-94A6-3FBCD207203C}" destId="{DF3D42FD-01F2-4755-8CA8-67C6257BA946}" srcOrd="0" destOrd="0" presId="urn:microsoft.com/office/officeart/2005/8/layout/hierarchy1"/>
    <dgm:cxn modelId="{AB1A11BB-904E-4DD4-84F2-B25433C0D24D}" type="presParOf" srcId="{DF3D42FD-01F2-4755-8CA8-67C6257BA946}" destId="{1BA9F192-EB2F-4E72-B100-C939DD3F6BBE}" srcOrd="0" destOrd="0" presId="urn:microsoft.com/office/officeart/2005/8/layout/hierarchy1"/>
    <dgm:cxn modelId="{E72A97A1-2E4F-459E-B97F-49FA26EA345C}" type="presParOf" srcId="{DF3D42FD-01F2-4755-8CA8-67C6257BA946}" destId="{58F23C90-ECDC-4F23-9D13-2E5122D9B5AF}" srcOrd="1" destOrd="0" presId="urn:microsoft.com/office/officeart/2005/8/layout/hierarchy1"/>
    <dgm:cxn modelId="{CC97E767-E1A6-4EBA-B31D-E3D80FA3E700}" type="presParOf" srcId="{5A919E2A-4777-4F91-94A6-3FBCD207203C}" destId="{EDCF59E9-3C3B-4187-AE70-9DE700341346}" srcOrd="1" destOrd="0" presId="urn:microsoft.com/office/officeart/2005/8/layout/hierarchy1"/>
    <dgm:cxn modelId="{D93E4BFA-049A-40DA-B897-8F58A821FBA2}" type="presParOf" srcId="{924EF437-9188-42E2-9429-6A66B66E21B8}" destId="{F1B61B8A-4B54-4F9F-AC88-3019CC306B6D}" srcOrd="10" destOrd="0" presId="urn:microsoft.com/office/officeart/2005/8/layout/hierarchy1"/>
    <dgm:cxn modelId="{E28E3F41-4289-45DD-8C31-2EB31420C997}" type="presParOf" srcId="{924EF437-9188-42E2-9429-6A66B66E21B8}" destId="{4D6D31C5-AE5C-42D1-BA2E-44265DFEA2BD}" srcOrd="11" destOrd="0" presId="urn:microsoft.com/office/officeart/2005/8/layout/hierarchy1"/>
    <dgm:cxn modelId="{FC9E5088-6FD1-4D49-94BF-CC2F05FCC93E}" type="presParOf" srcId="{4D6D31C5-AE5C-42D1-BA2E-44265DFEA2BD}" destId="{01AC3F8F-5A9A-4C21-B90B-B91B6EDCFA46}" srcOrd="0" destOrd="0" presId="urn:microsoft.com/office/officeart/2005/8/layout/hierarchy1"/>
    <dgm:cxn modelId="{7622306C-59D2-4FAD-94CC-E0D35D890B82}" type="presParOf" srcId="{01AC3F8F-5A9A-4C21-B90B-B91B6EDCFA46}" destId="{CCC12994-70F8-4BDD-8C37-979384F49E89}" srcOrd="0" destOrd="0" presId="urn:microsoft.com/office/officeart/2005/8/layout/hierarchy1"/>
    <dgm:cxn modelId="{FD3EB623-8E95-425A-A696-AF71CBB0285D}" type="presParOf" srcId="{01AC3F8F-5A9A-4C21-B90B-B91B6EDCFA46}" destId="{ECE7FE78-4EDE-40D3-8EF4-57051D4EAE59}" srcOrd="1" destOrd="0" presId="urn:microsoft.com/office/officeart/2005/8/layout/hierarchy1"/>
    <dgm:cxn modelId="{EBD72717-5E9A-4D65-9A1D-E66BC75C5318}" type="presParOf" srcId="{4D6D31C5-AE5C-42D1-BA2E-44265DFEA2BD}" destId="{140C80F2-7619-41C0-995B-42DF778482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6D3105-D3FF-4268-8736-B51FF1FC13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6B10-023E-4C29-A69C-282DA4DC5FF6}">
      <dgm:prSet phldrT="[Text]"/>
      <dgm:spPr/>
      <dgm:t>
        <a:bodyPr/>
        <a:lstStyle/>
        <a:p>
          <a:r>
            <a:rPr lang="en-US" b="1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CEEB9-53C2-439A-B8A5-D13C06EF2FFA}" type="parTrans" cxnId="{B5ECAFAF-BE45-4ECE-BA1A-198F7909E7C5}">
      <dgm:prSet/>
      <dgm:spPr/>
      <dgm:t>
        <a:bodyPr/>
        <a:lstStyle/>
        <a:p>
          <a:endParaRPr lang="en-US"/>
        </a:p>
      </dgm:t>
    </dgm:pt>
    <dgm:pt modelId="{1008A174-254E-441D-A8A8-CBA70595466A}" type="sibTrans" cxnId="{B5ECAFAF-BE45-4ECE-BA1A-198F7909E7C5}">
      <dgm:prSet/>
      <dgm:spPr/>
      <dgm:t>
        <a:bodyPr/>
        <a:lstStyle/>
        <a:p>
          <a:endParaRPr lang="en-US"/>
        </a:p>
      </dgm:t>
    </dgm:pt>
    <dgm:pt modelId="{34D1F796-C524-4D98-B353-09AA882F01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465DEE-7D3B-40BD-BD51-C68EA07612D6}" type="parTrans" cxnId="{66C2C0FA-28DC-4C42-B0A8-4E6EA6C0ACD4}">
      <dgm:prSet/>
      <dgm:spPr/>
      <dgm:t>
        <a:bodyPr/>
        <a:lstStyle/>
        <a:p>
          <a:endParaRPr lang="en-US"/>
        </a:p>
      </dgm:t>
    </dgm:pt>
    <dgm:pt modelId="{AA0A2D6E-8D82-4EE6-859F-1F755EC0E2DD}" type="sibTrans" cxnId="{66C2C0FA-28DC-4C42-B0A8-4E6EA6C0ACD4}">
      <dgm:prSet/>
      <dgm:spPr/>
      <dgm:t>
        <a:bodyPr/>
        <a:lstStyle/>
        <a:p>
          <a:endParaRPr lang="en-US"/>
        </a:p>
      </dgm:t>
    </dgm:pt>
    <dgm:pt modelId="{A2B8BAC3-A215-4023-9723-6BAF8A396AC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82A44C-E7F8-4A8B-B994-4536C3CB47F2}" type="parTrans" cxnId="{A3AA15C5-B9C7-4283-B80D-96D525A08643}">
      <dgm:prSet/>
      <dgm:spPr/>
      <dgm:t>
        <a:bodyPr/>
        <a:lstStyle/>
        <a:p>
          <a:endParaRPr lang="en-US"/>
        </a:p>
      </dgm:t>
    </dgm:pt>
    <dgm:pt modelId="{7DEC2C58-9D10-4043-8E27-BE6092D7C7EF}" type="sibTrans" cxnId="{A3AA15C5-B9C7-4283-B80D-96D525A08643}">
      <dgm:prSet/>
      <dgm:spPr/>
      <dgm:t>
        <a:bodyPr/>
        <a:lstStyle/>
        <a:p>
          <a:endParaRPr lang="en-US"/>
        </a:p>
      </dgm:t>
    </dgm:pt>
    <dgm:pt modelId="{C85A62C9-74A8-4628-ACDC-B2778468E862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gm:t>
    </dgm:pt>
    <dgm:pt modelId="{2763D18D-5B40-4370-A3E3-BEE05558198B}" type="parTrans" cxnId="{606E28EE-FAC2-4BCA-A44F-1894A819CA4D}">
      <dgm:prSet/>
      <dgm:spPr/>
      <dgm:t>
        <a:bodyPr/>
        <a:lstStyle/>
        <a:p>
          <a:endParaRPr lang="en-US"/>
        </a:p>
      </dgm:t>
    </dgm:pt>
    <dgm:pt modelId="{1F53BA26-6A3D-4A98-90AE-6392074283A1}" type="sibTrans" cxnId="{606E28EE-FAC2-4BCA-A44F-1894A819CA4D}">
      <dgm:prSet/>
      <dgm:spPr/>
      <dgm:t>
        <a:bodyPr/>
        <a:lstStyle/>
        <a:p>
          <a:endParaRPr lang="en-US"/>
        </a:p>
      </dgm:t>
    </dgm:pt>
    <dgm:pt modelId="{623CB761-507C-4D2D-BC96-2E6591AA4ED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gm:t>
    </dgm:pt>
    <dgm:pt modelId="{F3E438FE-A3C9-4753-B994-04589875AB5A}" type="parTrans" cxnId="{BD134184-58B7-4406-93D3-126EAE337FC5}">
      <dgm:prSet/>
      <dgm:spPr/>
      <dgm:t>
        <a:bodyPr/>
        <a:lstStyle/>
        <a:p>
          <a:endParaRPr lang="en-US"/>
        </a:p>
      </dgm:t>
    </dgm:pt>
    <dgm:pt modelId="{7964D198-4E91-407A-9A30-2C4F98475B3A}" type="sibTrans" cxnId="{BD134184-58B7-4406-93D3-126EAE337FC5}">
      <dgm:prSet/>
      <dgm:spPr/>
      <dgm:t>
        <a:bodyPr/>
        <a:lstStyle/>
        <a:p>
          <a:endParaRPr lang="en-US"/>
        </a:p>
      </dgm:t>
    </dgm:pt>
    <dgm:pt modelId="{8E110B92-7E3C-4752-B506-33941A4EA86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gm:t>
    </dgm:pt>
    <dgm:pt modelId="{9C7356C7-E877-40BA-BF01-A3A8E475F15D}" type="parTrans" cxnId="{10799EF0-DF06-4CCA-A2E6-411DF8462337}">
      <dgm:prSet/>
      <dgm:spPr/>
      <dgm:t>
        <a:bodyPr/>
        <a:lstStyle/>
        <a:p>
          <a:endParaRPr lang="en-US"/>
        </a:p>
      </dgm:t>
    </dgm:pt>
    <dgm:pt modelId="{F3BD67ED-05BF-481C-8BB5-0FB67F31DC5D}" type="sibTrans" cxnId="{10799EF0-DF06-4CCA-A2E6-411DF8462337}">
      <dgm:prSet/>
      <dgm:spPr/>
      <dgm:t>
        <a:bodyPr/>
        <a:lstStyle/>
        <a:p>
          <a:endParaRPr lang="en-US"/>
        </a:p>
      </dgm:t>
    </dgm:pt>
    <dgm:pt modelId="{63E84004-4D13-4DD2-AE15-A7532011059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D08F05-ED47-4A41-B653-8E41A416DD2D}" type="parTrans" cxnId="{9103AFDD-B5B7-4062-B2BD-8ED8818B7D34}">
      <dgm:prSet/>
      <dgm:spPr/>
      <dgm:t>
        <a:bodyPr/>
        <a:lstStyle/>
        <a:p>
          <a:endParaRPr lang="en-US"/>
        </a:p>
      </dgm:t>
    </dgm:pt>
    <dgm:pt modelId="{FF92EA29-A149-49E3-A6C3-925EB84AE7AF}" type="sibTrans" cxnId="{9103AFDD-B5B7-4062-B2BD-8ED8818B7D34}">
      <dgm:prSet/>
      <dgm:spPr/>
      <dgm:t>
        <a:bodyPr/>
        <a:lstStyle/>
        <a:p>
          <a:endParaRPr lang="en-US"/>
        </a:p>
      </dgm:t>
    </dgm:pt>
    <dgm:pt modelId="{7550F15D-18DE-4D9F-957C-ECA03F06DBCC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Session hijacking</a:t>
          </a:r>
        </a:p>
      </dgm:t>
    </dgm:pt>
    <dgm:pt modelId="{4ACA17C7-D593-49F6-8264-194DB8389980}" type="parTrans" cxnId="{A709C538-1271-43C3-9700-BD962E27F718}">
      <dgm:prSet/>
      <dgm:spPr/>
      <dgm:t>
        <a:bodyPr/>
        <a:lstStyle/>
        <a:p>
          <a:endParaRPr lang="en-US"/>
        </a:p>
      </dgm:t>
    </dgm:pt>
    <dgm:pt modelId="{62485B63-4AD2-45EE-8E96-5F27C59875D2}" type="sibTrans" cxnId="{A709C538-1271-43C3-9700-BD962E27F718}">
      <dgm:prSet/>
      <dgm:spPr/>
      <dgm:t>
        <a:bodyPr/>
        <a:lstStyle/>
        <a:p>
          <a:endParaRPr lang="en-US"/>
        </a:p>
      </dgm:t>
    </dgm:pt>
    <dgm:pt modelId="{AB03A82C-3A70-4043-A84F-49283178F9E6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URL hijacking</a:t>
          </a:r>
        </a:p>
      </dgm:t>
    </dgm:pt>
    <dgm:pt modelId="{AC163012-0E85-48BC-9DDC-1AE2009C0D06}" type="parTrans" cxnId="{ED690BB4-414E-4471-8DCB-2748180838F1}">
      <dgm:prSet/>
      <dgm:spPr/>
      <dgm:t>
        <a:bodyPr/>
        <a:lstStyle/>
        <a:p>
          <a:endParaRPr lang="en-US"/>
        </a:p>
      </dgm:t>
    </dgm:pt>
    <dgm:pt modelId="{E6EECBB7-7AE0-423C-9C4A-B4DFAA972AA9}" type="sibTrans" cxnId="{ED690BB4-414E-4471-8DCB-2748180838F1}">
      <dgm:prSet/>
      <dgm:spPr/>
      <dgm:t>
        <a:bodyPr/>
        <a:lstStyle/>
        <a:p>
          <a:endParaRPr lang="en-US"/>
        </a:p>
      </dgm:t>
    </dgm:pt>
    <dgm:pt modelId="{5ABC736F-AF4B-4D19-84BA-D23D48F002F7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Domain hijacking</a:t>
          </a:r>
        </a:p>
      </dgm:t>
    </dgm:pt>
    <dgm:pt modelId="{8A0A72C2-5F70-4D4A-9951-6E75ED696BB8}" type="parTrans" cxnId="{ED591ADE-50B1-48C5-94DE-60A2F23F8C94}">
      <dgm:prSet/>
      <dgm:spPr/>
      <dgm:t>
        <a:bodyPr/>
        <a:lstStyle/>
        <a:p>
          <a:endParaRPr lang="en-US"/>
        </a:p>
      </dgm:t>
    </dgm:pt>
    <dgm:pt modelId="{77A59EE5-93A3-4392-9328-B088F318C275}" type="sibTrans" cxnId="{ED591ADE-50B1-48C5-94DE-60A2F23F8C94}">
      <dgm:prSet/>
      <dgm:spPr/>
      <dgm:t>
        <a:bodyPr/>
        <a:lstStyle/>
        <a:p>
          <a:endParaRPr lang="en-US"/>
        </a:p>
      </dgm:t>
    </dgm:pt>
    <dgm:pt modelId="{FEFFCB41-F0D4-4C6F-9616-DDF3DC2ECD77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Clickjacking</a:t>
          </a:r>
        </a:p>
      </dgm:t>
    </dgm:pt>
    <dgm:pt modelId="{E6727143-FBC3-43FC-B156-262340B067D0}" type="parTrans" cxnId="{58C4E714-E0A4-4DFD-B880-BFB7702AD2B4}">
      <dgm:prSet/>
      <dgm:spPr/>
      <dgm:t>
        <a:bodyPr/>
        <a:lstStyle/>
        <a:p>
          <a:endParaRPr lang="en-US"/>
        </a:p>
      </dgm:t>
    </dgm:pt>
    <dgm:pt modelId="{3FA4F686-96E2-4FD6-9746-EB69333CBC53}" type="sibTrans" cxnId="{58C4E714-E0A4-4DFD-B880-BFB7702AD2B4}">
      <dgm:prSet/>
      <dgm:spPr/>
      <dgm:t>
        <a:bodyPr/>
        <a:lstStyle/>
        <a:p>
          <a:endParaRPr lang="en-US"/>
        </a:p>
      </dgm:t>
    </dgm:pt>
    <dgm:pt modelId="{2E557ED4-B1B7-4F70-BF98-53E9509115DE}" type="pres">
      <dgm:prSet presAssocID="{4F6D3105-D3FF-4268-8736-B51FF1FC13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F9C7F6-5555-4DAC-ABF8-AF841B015956}" type="pres">
      <dgm:prSet presAssocID="{F2786B10-023E-4C29-A69C-282DA4DC5FF6}" presName="hierRoot1" presStyleCnt="0"/>
      <dgm:spPr/>
    </dgm:pt>
    <dgm:pt modelId="{548ECB56-DD93-4DF2-AC69-BF62BCC6BBFB}" type="pres">
      <dgm:prSet presAssocID="{F2786B10-023E-4C29-A69C-282DA4DC5FF6}" presName="composite" presStyleCnt="0"/>
      <dgm:spPr/>
    </dgm:pt>
    <dgm:pt modelId="{449EF67F-9F09-4CC4-8A17-35AC32298C8D}" type="pres">
      <dgm:prSet presAssocID="{F2786B10-023E-4C29-A69C-282DA4DC5FF6}" presName="background" presStyleLbl="node0" presStyleIdx="0" presStyleCnt="1"/>
      <dgm:spPr/>
    </dgm:pt>
    <dgm:pt modelId="{752F2A95-4D29-4A2F-9CC1-D06C1D3A6FB9}" type="pres">
      <dgm:prSet presAssocID="{F2786B10-023E-4C29-A69C-282DA4DC5F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4EF437-9188-42E2-9429-6A66B66E21B8}" type="pres">
      <dgm:prSet presAssocID="{F2786B10-023E-4C29-A69C-282DA4DC5FF6}" presName="hierChild2" presStyleCnt="0"/>
      <dgm:spPr/>
    </dgm:pt>
    <dgm:pt modelId="{7F1933FD-0B49-45E9-B222-B47FA3F8AA57}" type="pres">
      <dgm:prSet presAssocID="{BE465DEE-7D3B-40BD-BD51-C68EA07612D6}" presName="Name10" presStyleLbl="parChTrans1D2" presStyleIdx="0" presStyleCnt="6"/>
      <dgm:spPr/>
      <dgm:t>
        <a:bodyPr/>
        <a:lstStyle/>
        <a:p>
          <a:endParaRPr lang="en-US"/>
        </a:p>
      </dgm:t>
    </dgm:pt>
    <dgm:pt modelId="{C9C8A149-52C5-488F-9CAA-EF31F1A36D67}" type="pres">
      <dgm:prSet presAssocID="{34D1F796-C524-4D98-B353-09AA882F0100}" presName="hierRoot2" presStyleCnt="0"/>
      <dgm:spPr/>
    </dgm:pt>
    <dgm:pt modelId="{246B7653-3DAA-4179-BCCC-8713B017C46E}" type="pres">
      <dgm:prSet presAssocID="{34D1F796-C524-4D98-B353-09AA882F0100}" presName="composite2" presStyleCnt="0"/>
      <dgm:spPr/>
    </dgm:pt>
    <dgm:pt modelId="{31523542-3C8C-4F43-A764-8BF1001D3859}" type="pres">
      <dgm:prSet presAssocID="{34D1F796-C524-4D98-B353-09AA882F0100}" presName="background2" presStyleLbl="node2" presStyleIdx="0" presStyleCnt="6"/>
      <dgm:spPr/>
    </dgm:pt>
    <dgm:pt modelId="{457A40CA-B09E-4FA0-B606-553B8349F301}" type="pres">
      <dgm:prSet presAssocID="{34D1F796-C524-4D98-B353-09AA882F010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C64EC-F860-495D-8F28-BC4871F519D9}" type="pres">
      <dgm:prSet presAssocID="{34D1F796-C524-4D98-B353-09AA882F0100}" presName="hierChild3" presStyleCnt="0"/>
      <dgm:spPr/>
    </dgm:pt>
    <dgm:pt modelId="{DFF65C1E-6FB8-411D-B5AF-C67D06E5EB2B}" type="pres">
      <dgm:prSet presAssocID="{1182A44C-E7F8-4A8B-B994-4536C3CB47F2}" presName="Name10" presStyleLbl="parChTrans1D2" presStyleIdx="1" presStyleCnt="6"/>
      <dgm:spPr/>
      <dgm:t>
        <a:bodyPr/>
        <a:lstStyle/>
        <a:p>
          <a:endParaRPr lang="en-US"/>
        </a:p>
      </dgm:t>
    </dgm:pt>
    <dgm:pt modelId="{88FD5F63-C70D-4BF8-98A9-DDF954CC42A5}" type="pres">
      <dgm:prSet presAssocID="{A2B8BAC3-A215-4023-9723-6BAF8A396AC6}" presName="hierRoot2" presStyleCnt="0"/>
      <dgm:spPr/>
    </dgm:pt>
    <dgm:pt modelId="{139E42FE-C781-4ACD-9288-5C8DBF5E124A}" type="pres">
      <dgm:prSet presAssocID="{A2B8BAC3-A215-4023-9723-6BAF8A396AC6}" presName="composite2" presStyleCnt="0"/>
      <dgm:spPr/>
    </dgm:pt>
    <dgm:pt modelId="{B189E4EE-1C93-4276-9FC4-7AA52AA2CD7D}" type="pres">
      <dgm:prSet presAssocID="{A2B8BAC3-A215-4023-9723-6BAF8A396AC6}" presName="background2" presStyleLbl="node2" presStyleIdx="1" presStyleCnt="6"/>
      <dgm:spPr/>
    </dgm:pt>
    <dgm:pt modelId="{FF478AAB-D563-4BDC-93B3-E7450EE828B3}" type="pres">
      <dgm:prSet presAssocID="{A2B8BAC3-A215-4023-9723-6BAF8A396AC6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AE431-CBC8-4E79-955D-CCA89589A204}" type="pres">
      <dgm:prSet presAssocID="{A2B8BAC3-A215-4023-9723-6BAF8A396AC6}" presName="hierChild3" presStyleCnt="0"/>
      <dgm:spPr/>
    </dgm:pt>
    <dgm:pt modelId="{872F1FB5-9F07-4A00-AD02-F57BC4E1A288}" type="pres">
      <dgm:prSet presAssocID="{2763D18D-5B40-4370-A3E3-BEE05558198B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DEE04AD-2207-4256-A67C-DC7552C90B90}" type="pres">
      <dgm:prSet presAssocID="{C85A62C9-74A8-4628-ACDC-B2778468E862}" presName="hierRoot2" presStyleCnt="0"/>
      <dgm:spPr/>
    </dgm:pt>
    <dgm:pt modelId="{EACA1321-6518-4786-B601-130A6F10CCAD}" type="pres">
      <dgm:prSet presAssocID="{C85A62C9-74A8-4628-ACDC-B2778468E862}" presName="composite2" presStyleCnt="0"/>
      <dgm:spPr/>
    </dgm:pt>
    <dgm:pt modelId="{32EDEB22-637C-4815-901B-D79245019534}" type="pres">
      <dgm:prSet presAssocID="{C85A62C9-74A8-4628-ACDC-B2778468E862}" presName="background2" presStyleLbl="node2" presStyleIdx="2" presStyleCnt="6"/>
      <dgm:spPr/>
    </dgm:pt>
    <dgm:pt modelId="{62D71ABF-5DF7-436D-B168-D4E28899D524}" type="pres">
      <dgm:prSet presAssocID="{C85A62C9-74A8-4628-ACDC-B2778468E86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0CE8F-770A-4ABC-8C46-430961543BA7}" type="pres">
      <dgm:prSet presAssocID="{C85A62C9-74A8-4628-ACDC-B2778468E862}" presName="hierChild3" presStyleCnt="0"/>
      <dgm:spPr/>
    </dgm:pt>
    <dgm:pt modelId="{CE27F2F4-81AD-4FAE-BD51-89B1DFEA0A3B}" type="pres">
      <dgm:prSet presAssocID="{4ACA17C7-D593-49F6-8264-194DB8389980}" presName="Name17" presStyleLbl="parChTrans1D3" presStyleIdx="0" presStyleCnt="4"/>
      <dgm:spPr/>
      <dgm:t>
        <a:bodyPr/>
        <a:lstStyle/>
        <a:p>
          <a:endParaRPr lang="en-US"/>
        </a:p>
      </dgm:t>
    </dgm:pt>
    <dgm:pt modelId="{1A736D3B-BA3E-4AB0-9D3D-EA7A8D96A7E5}" type="pres">
      <dgm:prSet presAssocID="{7550F15D-18DE-4D9F-957C-ECA03F06DBCC}" presName="hierRoot3" presStyleCnt="0"/>
      <dgm:spPr/>
    </dgm:pt>
    <dgm:pt modelId="{789C821F-F692-47FC-9FB3-6542A3E9B37D}" type="pres">
      <dgm:prSet presAssocID="{7550F15D-18DE-4D9F-957C-ECA03F06DBCC}" presName="composite3" presStyleCnt="0"/>
      <dgm:spPr/>
    </dgm:pt>
    <dgm:pt modelId="{76699EB5-0B2C-4DEC-AE25-565BB19F54EF}" type="pres">
      <dgm:prSet presAssocID="{7550F15D-18DE-4D9F-957C-ECA03F06DBCC}" presName="background3" presStyleLbl="node3" presStyleIdx="0" presStyleCnt="4"/>
      <dgm:spPr/>
    </dgm:pt>
    <dgm:pt modelId="{D5467031-7F78-463C-A47B-2116AC49F8B9}" type="pres">
      <dgm:prSet presAssocID="{7550F15D-18DE-4D9F-957C-ECA03F06DBCC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D6578B-BA0A-4C0D-8F7C-CA0511109EB0}" type="pres">
      <dgm:prSet presAssocID="{7550F15D-18DE-4D9F-957C-ECA03F06DBCC}" presName="hierChild4" presStyleCnt="0"/>
      <dgm:spPr/>
    </dgm:pt>
    <dgm:pt modelId="{E94CBE07-5063-48BE-8A83-83F7CF92ABA8}" type="pres">
      <dgm:prSet presAssocID="{AC163012-0E85-48BC-9DDC-1AE2009C0D06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50A454A-0DBF-4C42-98E9-B81C6184859E}" type="pres">
      <dgm:prSet presAssocID="{AB03A82C-3A70-4043-A84F-49283178F9E6}" presName="hierRoot3" presStyleCnt="0"/>
      <dgm:spPr/>
    </dgm:pt>
    <dgm:pt modelId="{CE8517B6-7AA9-4DBB-9C83-F9CCF68852C1}" type="pres">
      <dgm:prSet presAssocID="{AB03A82C-3A70-4043-A84F-49283178F9E6}" presName="composite3" presStyleCnt="0"/>
      <dgm:spPr/>
    </dgm:pt>
    <dgm:pt modelId="{4A342EE3-D442-4D80-9A76-883A1B9A2C41}" type="pres">
      <dgm:prSet presAssocID="{AB03A82C-3A70-4043-A84F-49283178F9E6}" presName="background3" presStyleLbl="node3" presStyleIdx="1" presStyleCnt="4"/>
      <dgm:spPr/>
    </dgm:pt>
    <dgm:pt modelId="{F749F1CB-5BE7-4EF9-BA9D-FE5E06DFAA4C}" type="pres">
      <dgm:prSet presAssocID="{AB03A82C-3A70-4043-A84F-49283178F9E6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2E132-B60E-42CF-8FBB-037A2118B86D}" type="pres">
      <dgm:prSet presAssocID="{AB03A82C-3A70-4043-A84F-49283178F9E6}" presName="hierChild4" presStyleCnt="0"/>
      <dgm:spPr/>
    </dgm:pt>
    <dgm:pt modelId="{98586DBE-6F4D-4769-9D23-3240349660A7}" type="pres">
      <dgm:prSet presAssocID="{8A0A72C2-5F70-4D4A-9951-6E75ED696BB8}" presName="Name17" presStyleLbl="parChTrans1D3" presStyleIdx="2" presStyleCnt="4"/>
      <dgm:spPr/>
      <dgm:t>
        <a:bodyPr/>
        <a:lstStyle/>
        <a:p>
          <a:endParaRPr lang="en-US"/>
        </a:p>
      </dgm:t>
    </dgm:pt>
    <dgm:pt modelId="{39BFA615-9A6E-421B-8CFF-B4CA5977A5D4}" type="pres">
      <dgm:prSet presAssocID="{5ABC736F-AF4B-4D19-84BA-D23D48F002F7}" presName="hierRoot3" presStyleCnt="0"/>
      <dgm:spPr/>
    </dgm:pt>
    <dgm:pt modelId="{91D83962-47D4-489D-B22B-156CEC5D0B4A}" type="pres">
      <dgm:prSet presAssocID="{5ABC736F-AF4B-4D19-84BA-D23D48F002F7}" presName="composite3" presStyleCnt="0"/>
      <dgm:spPr/>
    </dgm:pt>
    <dgm:pt modelId="{A798BA63-BC12-4A4F-9E9A-EB0676AC4FEA}" type="pres">
      <dgm:prSet presAssocID="{5ABC736F-AF4B-4D19-84BA-D23D48F002F7}" presName="background3" presStyleLbl="node3" presStyleIdx="2" presStyleCnt="4"/>
      <dgm:spPr/>
    </dgm:pt>
    <dgm:pt modelId="{B6121DE6-C02E-4F23-9099-44BBCB42E2E0}" type="pres">
      <dgm:prSet presAssocID="{5ABC736F-AF4B-4D19-84BA-D23D48F002F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7441E6-7EE6-4E14-A271-B2978F9A205E}" type="pres">
      <dgm:prSet presAssocID="{5ABC736F-AF4B-4D19-84BA-D23D48F002F7}" presName="hierChild4" presStyleCnt="0"/>
      <dgm:spPr/>
    </dgm:pt>
    <dgm:pt modelId="{9AA33237-9B81-4D80-951D-8C4BCDDC9127}" type="pres">
      <dgm:prSet presAssocID="{E6727143-FBC3-43FC-B156-262340B067D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629A165-72C6-444D-A684-1230DBE0D461}" type="pres">
      <dgm:prSet presAssocID="{FEFFCB41-F0D4-4C6F-9616-DDF3DC2ECD77}" presName="hierRoot3" presStyleCnt="0"/>
      <dgm:spPr/>
    </dgm:pt>
    <dgm:pt modelId="{108BAA54-A5EB-4068-8450-4756088B671C}" type="pres">
      <dgm:prSet presAssocID="{FEFFCB41-F0D4-4C6F-9616-DDF3DC2ECD77}" presName="composite3" presStyleCnt="0"/>
      <dgm:spPr/>
    </dgm:pt>
    <dgm:pt modelId="{5754B4EA-EA25-40D2-875E-431771C7023A}" type="pres">
      <dgm:prSet presAssocID="{FEFFCB41-F0D4-4C6F-9616-DDF3DC2ECD77}" presName="background3" presStyleLbl="node3" presStyleIdx="3" presStyleCnt="4"/>
      <dgm:spPr/>
    </dgm:pt>
    <dgm:pt modelId="{6E6B095F-67AF-40AC-9ADF-8CC5CAD4DF5D}" type="pres">
      <dgm:prSet presAssocID="{FEFFCB41-F0D4-4C6F-9616-DDF3DC2ECD7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A217B-75D4-4622-A831-ED4F75208B3E}" type="pres">
      <dgm:prSet presAssocID="{FEFFCB41-F0D4-4C6F-9616-DDF3DC2ECD77}" presName="hierChild4" presStyleCnt="0"/>
      <dgm:spPr/>
    </dgm:pt>
    <dgm:pt modelId="{BC54B4A2-9FD7-4030-82A8-745D5DDBAC01}" type="pres">
      <dgm:prSet presAssocID="{F3E438FE-A3C9-4753-B994-04589875AB5A}" presName="Name10" presStyleLbl="parChTrans1D2" presStyleIdx="3" presStyleCnt="6"/>
      <dgm:spPr/>
      <dgm:t>
        <a:bodyPr/>
        <a:lstStyle/>
        <a:p>
          <a:endParaRPr lang="en-US"/>
        </a:p>
      </dgm:t>
    </dgm:pt>
    <dgm:pt modelId="{4168D080-0886-4114-8A94-B2BFD3F4C9F7}" type="pres">
      <dgm:prSet presAssocID="{623CB761-507C-4D2D-BC96-2E6591AA4ED6}" presName="hierRoot2" presStyleCnt="0"/>
      <dgm:spPr/>
    </dgm:pt>
    <dgm:pt modelId="{DA69ED31-1CFD-4344-BFFE-ECBB251F8E9D}" type="pres">
      <dgm:prSet presAssocID="{623CB761-507C-4D2D-BC96-2E6591AA4ED6}" presName="composite2" presStyleCnt="0"/>
      <dgm:spPr/>
    </dgm:pt>
    <dgm:pt modelId="{6F69F680-B6BD-499B-BF0B-2B75C4950432}" type="pres">
      <dgm:prSet presAssocID="{623CB761-507C-4D2D-BC96-2E6591AA4ED6}" presName="background2" presStyleLbl="node2" presStyleIdx="3" presStyleCnt="6"/>
      <dgm:spPr/>
    </dgm:pt>
    <dgm:pt modelId="{EEF5F04E-EDAF-4DFA-9969-E18FBE1A67C9}" type="pres">
      <dgm:prSet presAssocID="{623CB761-507C-4D2D-BC96-2E6591AA4ED6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32563-ADA2-418E-A40B-FF13315A6EE3}" type="pres">
      <dgm:prSet presAssocID="{623CB761-507C-4D2D-BC96-2E6591AA4ED6}" presName="hierChild3" presStyleCnt="0"/>
      <dgm:spPr/>
    </dgm:pt>
    <dgm:pt modelId="{751F2DB3-1E71-47FD-B63C-B145DDF72E24}" type="pres">
      <dgm:prSet presAssocID="{9C7356C7-E877-40BA-BF01-A3A8E475F15D}" presName="Name10" presStyleLbl="parChTrans1D2" presStyleIdx="4" presStyleCnt="6"/>
      <dgm:spPr/>
      <dgm:t>
        <a:bodyPr/>
        <a:lstStyle/>
        <a:p>
          <a:endParaRPr lang="en-US"/>
        </a:p>
      </dgm:t>
    </dgm:pt>
    <dgm:pt modelId="{5A919E2A-4777-4F91-94A6-3FBCD207203C}" type="pres">
      <dgm:prSet presAssocID="{8E110B92-7E3C-4752-B506-33941A4EA868}" presName="hierRoot2" presStyleCnt="0"/>
      <dgm:spPr/>
    </dgm:pt>
    <dgm:pt modelId="{DF3D42FD-01F2-4755-8CA8-67C6257BA946}" type="pres">
      <dgm:prSet presAssocID="{8E110B92-7E3C-4752-B506-33941A4EA868}" presName="composite2" presStyleCnt="0"/>
      <dgm:spPr/>
    </dgm:pt>
    <dgm:pt modelId="{1BA9F192-EB2F-4E72-B100-C939DD3F6BBE}" type="pres">
      <dgm:prSet presAssocID="{8E110B92-7E3C-4752-B506-33941A4EA868}" presName="background2" presStyleLbl="node2" presStyleIdx="4" presStyleCnt="6"/>
      <dgm:spPr/>
    </dgm:pt>
    <dgm:pt modelId="{58F23C90-ECDC-4F23-9D13-2E5122D9B5AF}" type="pres">
      <dgm:prSet presAssocID="{8E110B92-7E3C-4752-B506-33941A4EA868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F59E9-3C3B-4187-AE70-9DE700341346}" type="pres">
      <dgm:prSet presAssocID="{8E110B92-7E3C-4752-B506-33941A4EA868}" presName="hierChild3" presStyleCnt="0"/>
      <dgm:spPr/>
    </dgm:pt>
    <dgm:pt modelId="{F1B61B8A-4B54-4F9F-AC88-3019CC306B6D}" type="pres">
      <dgm:prSet presAssocID="{36D08F05-ED47-4A41-B653-8E41A416DD2D}" presName="Name10" presStyleLbl="parChTrans1D2" presStyleIdx="5" presStyleCnt="6"/>
      <dgm:spPr/>
      <dgm:t>
        <a:bodyPr/>
        <a:lstStyle/>
        <a:p>
          <a:endParaRPr lang="en-US"/>
        </a:p>
      </dgm:t>
    </dgm:pt>
    <dgm:pt modelId="{4D6D31C5-AE5C-42D1-BA2E-44265DFEA2BD}" type="pres">
      <dgm:prSet presAssocID="{63E84004-4D13-4DD2-AE15-A75320110590}" presName="hierRoot2" presStyleCnt="0"/>
      <dgm:spPr/>
    </dgm:pt>
    <dgm:pt modelId="{01AC3F8F-5A9A-4C21-B90B-B91B6EDCFA46}" type="pres">
      <dgm:prSet presAssocID="{63E84004-4D13-4DD2-AE15-A75320110590}" presName="composite2" presStyleCnt="0"/>
      <dgm:spPr/>
    </dgm:pt>
    <dgm:pt modelId="{CCC12994-70F8-4BDD-8C37-979384F49E89}" type="pres">
      <dgm:prSet presAssocID="{63E84004-4D13-4DD2-AE15-A75320110590}" presName="background2" presStyleLbl="node2" presStyleIdx="5" presStyleCnt="6"/>
      <dgm:spPr/>
    </dgm:pt>
    <dgm:pt modelId="{ECE7FE78-4EDE-40D3-8EF4-57051D4EAE59}" type="pres">
      <dgm:prSet presAssocID="{63E84004-4D13-4DD2-AE15-A7532011059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C80F2-7619-41C0-995B-42DF7784821F}" type="pres">
      <dgm:prSet presAssocID="{63E84004-4D13-4DD2-AE15-A75320110590}" presName="hierChild3" presStyleCnt="0"/>
      <dgm:spPr/>
    </dgm:pt>
  </dgm:ptLst>
  <dgm:cxnLst>
    <dgm:cxn modelId="{2FE29927-742E-4495-82AB-AF8E80A4CB43}" type="presOf" srcId="{A2B8BAC3-A215-4023-9723-6BAF8A396AC6}" destId="{FF478AAB-D563-4BDC-93B3-E7450EE828B3}" srcOrd="0" destOrd="0" presId="urn:microsoft.com/office/officeart/2005/8/layout/hierarchy1"/>
    <dgm:cxn modelId="{FB222EE5-7DBB-4A50-9945-5568FF5A8A94}" type="presOf" srcId="{8A0A72C2-5F70-4D4A-9951-6E75ED696BB8}" destId="{98586DBE-6F4D-4769-9D23-3240349660A7}" srcOrd="0" destOrd="0" presId="urn:microsoft.com/office/officeart/2005/8/layout/hierarchy1"/>
    <dgm:cxn modelId="{E0AE0289-1C73-4F89-A2E6-9A70A3F373DF}" type="presOf" srcId="{1182A44C-E7F8-4A8B-B994-4536C3CB47F2}" destId="{DFF65C1E-6FB8-411D-B5AF-C67D06E5EB2B}" srcOrd="0" destOrd="0" presId="urn:microsoft.com/office/officeart/2005/8/layout/hierarchy1"/>
    <dgm:cxn modelId="{BD134184-58B7-4406-93D3-126EAE337FC5}" srcId="{F2786B10-023E-4C29-A69C-282DA4DC5FF6}" destId="{623CB761-507C-4D2D-BC96-2E6591AA4ED6}" srcOrd="3" destOrd="0" parTransId="{F3E438FE-A3C9-4753-B994-04589875AB5A}" sibTransId="{7964D198-4E91-407A-9A30-2C4F98475B3A}"/>
    <dgm:cxn modelId="{291F2A58-880A-487C-B5DF-E1D528DE0464}" type="presOf" srcId="{F2786B10-023E-4C29-A69C-282DA4DC5FF6}" destId="{752F2A95-4D29-4A2F-9CC1-D06C1D3A6FB9}" srcOrd="0" destOrd="0" presId="urn:microsoft.com/office/officeart/2005/8/layout/hierarchy1"/>
    <dgm:cxn modelId="{73746D94-0007-40A4-9EB9-A8C82945059D}" type="presOf" srcId="{E6727143-FBC3-43FC-B156-262340B067D0}" destId="{9AA33237-9B81-4D80-951D-8C4BCDDC9127}" srcOrd="0" destOrd="0" presId="urn:microsoft.com/office/officeart/2005/8/layout/hierarchy1"/>
    <dgm:cxn modelId="{D39A6007-4370-45CC-8FDF-A5DB395D1CEA}" type="presOf" srcId="{2763D18D-5B40-4370-A3E3-BEE05558198B}" destId="{872F1FB5-9F07-4A00-AD02-F57BC4E1A288}" srcOrd="0" destOrd="0" presId="urn:microsoft.com/office/officeart/2005/8/layout/hierarchy1"/>
    <dgm:cxn modelId="{10799EF0-DF06-4CCA-A2E6-411DF8462337}" srcId="{F2786B10-023E-4C29-A69C-282DA4DC5FF6}" destId="{8E110B92-7E3C-4752-B506-33941A4EA868}" srcOrd="4" destOrd="0" parTransId="{9C7356C7-E877-40BA-BF01-A3A8E475F15D}" sibTransId="{F3BD67ED-05BF-481C-8BB5-0FB67F31DC5D}"/>
    <dgm:cxn modelId="{ED591ADE-50B1-48C5-94DE-60A2F23F8C94}" srcId="{C85A62C9-74A8-4628-ACDC-B2778468E862}" destId="{5ABC736F-AF4B-4D19-84BA-D23D48F002F7}" srcOrd="2" destOrd="0" parTransId="{8A0A72C2-5F70-4D4A-9951-6E75ED696BB8}" sibTransId="{77A59EE5-93A3-4392-9328-B088F318C275}"/>
    <dgm:cxn modelId="{606E28EE-FAC2-4BCA-A44F-1894A819CA4D}" srcId="{F2786B10-023E-4C29-A69C-282DA4DC5FF6}" destId="{C85A62C9-74A8-4628-ACDC-B2778468E862}" srcOrd="2" destOrd="0" parTransId="{2763D18D-5B40-4370-A3E3-BEE05558198B}" sibTransId="{1F53BA26-6A3D-4A98-90AE-6392074283A1}"/>
    <dgm:cxn modelId="{292D81A2-FDC5-415B-BB8E-3966C7E86AA7}" type="presOf" srcId="{F3E438FE-A3C9-4753-B994-04589875AB5A}" destId="{BC54B4A2-9FD7-4030-82A8-745D5DDBAC01}" srcOrd="0" destOrd="0" presId="urn:microsoft.com/office/officeart/2005/8/layout/hierarchy1"/>
    <dgm:cxn modelId="{AFDFBBA6-55F8-4432-9308-1C9F37C6E30C}" type="presOf" srcId="{C85A62C9-74A8-4628-ACDC-B2778468E862}" destId="{62D71ABF-5DF7-436D-B168-D4E28899D524}" srcOrd="0" destOrd="0" presId="urn:microsoft.com/office/officeart/2005/8/layout/hierarchy1"/>
    <dgm:cxn modelId="{02DF99CB-ED34-4968-86D4-3345787A37E1}" type="presOf" srcId="{BE465DEE-7D3B-40BD-BD51-C68EA07612D6}" destId="{7F1933FD-0B49-45E9-B222-B47FA3F8AA57}" srcOrd="0" destOrd="0" presId="urn:microsoft.com/office/officeart/2005/8/layout/hierarchy1"/>
    <dgm:cxn modelId="{DB0508C6-B993-4AC2-A04C-1CD646D22697}" type="presOf" srcId="{AC163012-0E85-48BC-9DDC-1AE2009C0D06}" destId="{E94CBE07-5063-48BE-8A83-83F7CF92ABA8}" srcOrd="0" destOrd="0" presId="urn:microsoft.com/office/officeart/2005/8/layout/hierarchy1"/>
    <dgm:cxn modelId="{9808F7C3-DC4C-45C1-829D-279452E8A6B1}" type="presOf" srcId="{4F6D3105-D3FF-4268-8736-B51FF1FC13EE}" destId="{2E557ED4-B1B7-4F70-BF98-53E9509115DE}" srcOrd="0" destOrd="0" presId="urn:microsoft.com/office/officeart/2005/8/layout/hierarchy1"/>
    <dgm:cxn modelId="{91C3914C-614C-4B1A-8FC7-E5BCFD700F76}" type="presOf" srcId="{4ACA17C7-D593-49F6-8264-194DB8389980}" destId="{CE27F2F4-81AD-4FAE-BD51-89B1DFEA0A3B}" srcOrd="0" destOrd="0" presId="urn:microsoft.com/office/officeart/2005/8/layout/hierarchy1"/>
    <dgm:cxn modelId="{01126BEA-5A48-4851-B37B-48976F42E4EF}" type="presOf" srcId="{8E110B92-7E3C-4752-B506-33941A4EA868}" destId="{58F23C90-ECDC-4F23-9D13-2E5122D9B5AF}" srcOrd="0" destOrd="0" presId="urn:microsoft.com/office/officeart/2005/8/layout/hierarchy1"/>
    <dgm:cxn modelId="{66C2C0FA-28DC-4C42-B0A8-4E6EA6C0ACD4}" srcId="{F2786B10-023E-4C29-A69C-282DA4DC5FF6}" destId="{34D1F796-C524-4D98-B353-09AA882F0100}" srcOrd="0" destOrd="0" parTransId="{BE465DEE-7D3B-40BD-BD51-C68EA07612D6}" sibTransId="{AA0A2D6E-8D82-4EE6-859F-1F755EC0E2DD}"/>
    <dgm:cxn modelId="{B5ECAFAF-BE45-4ECE-BA1A-198F7909E7C5}" srcId="{4F6D3105-D3FF-4268-8736-B51FF1FC13EE}" destId="{F2786B10-023E-4C29-A69C-282DA4DC5FF6}" srcOrd="0" destOrd="0" parTransId="{81FCEEB9-53C2-439A-B8A5-D13C06EF2FFA}" sibTransId="{1008A174-254E-441D-A8A8-CBA70595466A}"/>
    <dgm:cxn modelId="{EA03BEA8-EE4E-4652-9D6B-E550D8E4F93B}" type="presOf" srcId="{34D1F796-C524-4D98-B353-09AA882F0100}" destId="{457A40CA-B09E-4FA0-B606-553B8349F301}" srcOrd="0" destOrd="0" presId="urn:microsoft.com/office/officeart/2005/8/layout/hierarchy1"/>
    <dgm:cxn modelId="{A709C538-1271-43C3-9700-BD962E27F718}" srcId="{C85A62C9-74A8-4628-ACDC-B2778468E862}" destId="{7550F15D-18DE-4D9F-957C-ECA03F06DBCC}" srcOrd="0" destOrd="0" parTransId="{4ACA17C7-D593-49F6-8264-194DB8389980}" sibTransId="{62485B63-4AD2-45EE-8E96-5F27C59875D2}"/>
    <dgm:cxn modelId="{58C4E714-E0A4-4DFD-B880-BFB7702AD2B4}" srcId="{C85A62C9-74A8-4628-ACDC-B2778468E862}" destId="{FEFFCB41-F0D4-4C6F-9616-DDF3DC2ECD77}" srcOrd="3" destOrd="0" parTransId="{E6727143-FBC3-43FC-B156-262340B067D0}" sibTransId="{3FA4F686-96E2-4FD6-9746-EB69333CBC53}"/>
    <dgm:cxn modelId="{650DA796-C109-460D-B590-F0AC89F04159}" type="presOf" srcId="{AB03A82C-3A70-4043-A84F-49283178F9E6}" destId="{F749F1CB-5BE7-4EF9-BA9D-FE5E06DFAA4C}" srcOrd="0" destOrd="0" presId="urn:microsoft.com/office/officeart/2005/8/layout/hierarchy1"/>
    <dgm:cxn modelId="{C22CFE72-1BEA-45EA-92C9-9CA313F9BA18}" type="presOf" srcId="{FEFFCB41-F0D4-4C6F-9616-DDF3DC2ECD77}" destId="{6E6B095F-67AF-40AC-9ADF-8CC5CAD4DF5D}" srcOrd="0" destOrd="0" presId="urn:microsoft.com/office/officeart/2005/8/layout/hierarchy1"/>
    <dgm:cxn modelId="{9A426B31-2F8D-4C0F-B6F1-F34419D8AACD}" type="presOf" srcId="{7550F15D-18DE-4D9F-957C-ECA03F06DBCC}" destId="{D5467031-7F78-463C-A47B-2116AC49F8B9}" srcOrd="0" destOrd="0" presId="urn:microsoft.com/office/officeart/2005/8/layout/hierarchy1"/>
    <dgm:cxn modelId="{E9EFA3C1-D201-40FF-8E2D-F4FF4D58DA25}" type="presOf" srcId="{5ABC736F-AF4B-4D19-84BA-D23D48F002F7}" destId="{B6121DE6-C02E-4F23-9099-44BBCB42E2E0}" srcOrd="0" destOrd="0" presId="urn:microsoft.com/office/officeart/2005/8/layout/hierarchy1"/>
    <dgm:cxn modelId="{ED690BB4-414E-4471-8DCB-2748180838F1}" srcId="{C85A62C9-74A8-4628-ACDC-B2778468E862}" destId="{AB03A82C-3A70-4043-A84F-49283178F9E6}" srcOrd="1" destOrd="0" parTransId="{AC163012-0E85-48BC-9DDC-1AE2009C0D06}" sibTransId="{E6EECBB7-7AE0-423C-9C4A-B4DFAA972AA9}"/>
    <dgm:cxn modelId="{BDD9E328-1840-464A-B2A8-8721806940AD}" type="presOf" srcId="{36D08F05-ED47-4A41-B653-8E41A416DD2D}" destId="{F1B61B8A-4B54-4F9F-AC88-3019CC306B6D}" srcOrd="0" destOrd="0" presId="urn:microsoft.com/office/officeart/2005/8/layout/hierarchy1"/>
    <dgm:cxn modelId="{A3AA15C5-B9C7-4283-B80D-96D525A08643}" srcId="{F2786B10-023E-4C29-A69C-282DA4DC5FF6}" destId="{A2B8BAC3-A215-4023-9723-6BAF8A396AC6}" srcOrd="1" destOrd="0" parTransId="{1182A44C-E7F8-4A8B-B994-4536C3CB47F2}" sibTransId="{7DEC2C58-9D10-4043-8E27-BE6092D7C7EF}"/>
    <dgm:cxn modelId="{9103AFDD-B5B7-4062-B2BD-8ED8818B7D34}" srcId="{F2786B10-023E-4C29-A69C-282DA4DC5FF6}" destId="{63E84004-4D13-4DD2-AE15-A75320110590}" srcOrd="5" destOrd="0" parTransId="{36D08F05-ED47-4A41-B653-8E41A416DD2D}" sibTransId="{FF92EA29-A149-49E3-A6C3-925EB84AE7AF}"/>
    <dgm:cxn modelId="{A750929B-EB87-4776-9EB4-F0539AFF6B56}" type="presOf" srcId="{623CB761-507C-4D2D-BC96-2E6591AA4ED6}" destId="{EEF5F04E-EDAF-4DFA-9969-E18FBE1A67C9}" srcOrd="0" destOrd="0" presId="urn:microsoft.com/office/officeart/2005/8/layout/hierarchy1"/>
    <dgm:cxn modelId="{87A4DD30-0792-4025-ACD8-CC5136948462}" type="presOf" srcId="{63E84004-4D13-4DD2-AE15-A75320110590}" destId="{ECE7FE78-4EDE-40D3-8EF4-57051D4EAE59}" srcOrd="0" destOrd="0" presId="urn:microsoft.com/office/officeart/2005/8/layout/hierarchy1"/>
    <dgm:cxn modelId="{9A1873E8-160D-42ED-BF90-03A6EE983E29}" type="presOf" srcId="{9C7356C7-E877-40BA-BF01-A3A8E475F15D}" destId="{751F2DB3-1E71-47FD-B63C-B145DDF72E24}" srcOrd="0" destOrd="0" presId="urn:microsoft.com/office/officeart/2005/8/layout/hierarchy1"/>
    <dgm:cxn modelId="{E17B1FEC-B658-4BE7-9DB1-F8D261CD8AF8}" type="presParOf" srcId="{2E557ED4-B1B7-4F70-BF98-53E9509115DE}" destId="{CDF9C7F6-5555-4DAC-ABF8-AF841B015956}" srcOrd="0" destOrd="0" presId="urn:microsoft.com/office/officeart/2005/8/layout/hierarchy1"/>
    <dgm:cxn modelId="{BEDCDA28-AA14-4B1A-908B-6C7E9AB4595D}" type="presParOf" srcId="{CDF9C7F6-5555-4DAC-ABF8-AF841B015956}" destId="{548ECB56-DD93-4DF2-AC69-BF62BCC6BBFB}" srcOrd="0" destOrd="0" presId="urn:microsoft.com/office/officeart/2005/8/layout/hierarchy1"/>
    <dgm:cxn modelId="{212B2CEE-CA49-47DF-9875-2D5DE3224D11}" type="presParOf" srcId="{548ECB56-DD93-4DF2-AC69-BF62BCC6BBFB}" destId="{449EF67F-9F09-4CC4-8A17-35AC32298C8D}" srcOrd="0" destOrd="0" presId="urn:microsoft.com/office/officeart/2005/8/layout/hierarchy1"/>
    <dgm:cxn modelId="{5D86D366-B85A-4217-BC07-C87DE0AFD5BE}" type="presParOf" srcId="{548ECB56-DD93-4DF2-AC69-BF62BCC6BBFB}" destId="{752F2A95-4D29-4A2F-9CC1-D06C1D3A6FB9}" srcOrd="1" destOrd="0" presId="urn:microsoft.com/office/officeart/2005/8/layout/hierarchy1"/>
    <dgm:cxn modelId="{E5DF0192-45C2-4421-86A1-7A31B68F9B1B}" type="presParOf" srcId="{CDF9C7F6-5555-4DAC-ABF8-AF841B015956}" destId="{924EF437-9188-42E2-9429-6A66B66E21B8}" srcOrd="1" destOrd="0" presId="urn:microsoft.com/office/officeart/2005/8/layout/hierarchy1"/>
    <dgm:cxn modelId="{EC7ADAF8-66DF-4F96-A152-A8FB6593E2F7}" type="presParOf" srcId="{924EF437-9188-42E2-9429-6A66B66E21B8}" destId="{7F1933FD-0B49-45E9-B222-B47FA3F8AA57}" srcOrd="0" destOrd="0" presId="urn:microsoft.com/office/officeart/2005/8/layout/hierarchy1"/>
    <dgm:cxn modelId="{7FD91CAB-74F8-4477-AACD-330D4C483D16}" type="presParOf" srcId="{924EF437-9188-42E2-9429-6A66B66E21B8}" destId="{C9C8A149-52C5-488F-9CAA-EF31F1A36D67}" srcOrd="1" destOrd="0" presId="urn:microsoft.com/office/officeart/2005/8/layout/hierarchy1"/>
    <dgm:cxn modelId="{51B31D3A-44FB-48A1-9D0A-97A1BB588023}" type="presParOf" srcId="{C9C8A149-52C5-488F-9CAA-EF31F1A36D67}" destId="{246B7653-3DAA-4179-BCCC-8713B017C46E}" srcOrd="0" destOrd="0" presId="urn:microsoft.com/office/officeart/2005/8/layout/hierarchy1"/>
    <dgm:cxn modelId="{1DF99C82-84ED-475F-A1EA-8A64B301C5D4}" type="presParOf" srcId="{246B7653-3DAA-4179-BCCC-8713B017C46E}" destId="{31523542-3C8C-4F43-A764-8BF1001D3859}" srcOrd="0" destOrd="0" presId="urn:microsoft.com/office/officeart/2005/8/layout/hierarchy1"/>
    <dgm:cxn modelId="{22C2A865-A02F-4D1E-B259-4420C048E576}" type="presParOf" srcId="{246B7653-3DAA-4179-BCCC-8713B017C46E}" destId="{457A40CA-B09E-4FA0-B606-553B8349F301}" srcOrd="1" destOrd="0" presId="urn:microsoft.com/office/officeart/2005/8/layout/hierarchy1"/>
    <dgm:cxn modelId="{74AC1204-5542-4B51-A2FE-BE9371D3282B}" type="presParOf" srcId="{C9C8A149-52C5-488F-9CAA-EF31F1A36D67}" destId="{5CDC64EC-F860-495D-8F28-BC4871F519D9}" srcOrd="1" destOrd="0" presId="urn:microsoft.com/office/officeart/2005/8/layout/hierarchy1"/>
    <dgm:cxn modelId="{0F67C16C-8564-4FB0-A681-25630502634C}" type="presParOf" srcId="{924EF437-9188-42E2-9429-6A66B66E21B8}" destId="{DFF65C1E-6FB8-411D-B5AF-C67D06E5EB2B}" srcOrd="2" destOrd="0" presId="urn:microsoft.com/office/officeart/2005/8/layout/hierarchy1"/>
    <dgm:cxn modelId="{631DF66E-0ADE-42FB-B187-ACBCDEE3E856}" type="presParOf" srcId="{924EF437-9188-42E2-9429-6A66B66E21B8}" destId="{88FD5F63-C70D-4BF8-98A9-DDF954CC42A5}" srcOrd="3" destOrd="0" presId="urn:microsoft.com/office/officeart/2005/8/layout/hierarchy1"/>
    <dgm:cxn modelId="{6D70CF03-D97F-473C-A40E-1EFEED81EE8B}" type="presParOf" srcId="{88FD5F63-C70D-4BF8-98A9-DDF954CC42A5}" destId="{139E42FE-C781-4ACD-9288-5C8DBF5E124A}" srcOrd="0" destOrd="0" presId="urn:microsoft.com/office/officeart/2005/8/layout/hierarchy1"/>
    <dgm:cxn modelId="{0B98F4C2-B6AE-43C1-B914-014BE28F061A}" type="presParOf" srcId="{139E42FE-C781-4ACD-9288-5C8DBF5E124A}" destId="{B189E4EE-1C93-4276-9FC4-7AA52AA2CD7D}" srcOrd="0" destOrd="0" presId="urn:microsoft.com/office/officeart/2005/8/layout/hierarchy1"/>
    <dgm:cxn modelId="{7E48FA39-A82D-4329-A02A-DD125F87F102}" type="presParOf" srcId="{139E42FE-C781-4ACD-9288-5C8DBF5E124A}" destId="{FF478AAB-D563-4BDC-93B3-E7450EE828B3}" srcOrd="1" destOrd="0" presId="urn:microsoft.com/office/officeart/2005/8/layout/hierarchy1"/>
    <dgm:cxn modelId="{EF2A9614-C7E4-43C4-8D7C-DF15EA36B726}" type="presParOf" srcId="{88FD5F63-C70D-4BF8-98A9-DDF954CC42A5}" destId="{7DCAE431-CBC8-4E79-955D-CCA89589A204}" srcOrd="1" destOrd="0" presId="urn:microsoft.com/office/officeart/2005/8/layout/hierarchy1"/>
    <dgm:cxn modelId="{2620240F-F316-41E2-B032-AE490941DD96}" type="presParOf" srcId="{924EF437-9188-42E2-9429-6A66B66E21B8}" destId="{872F1FB5-9F07-4A00-AD02-F57BC4E1A288}" srcOrd="4" destOrd="0" presId="urn:microsoft.com/office/officeart/2005/8/layout/hierarchy1"/>
    <dgm:cxn modelId="{EDB44774-EC40-425F-AC6A-4EE116FC95ED}" type="presParOf" srcId="{924EF437-9188-42E2-9429-6A66B66E21B8}" destId="{2DEE04AD-2207-4256-A67C-DC7552C90B90}" srcOrd="5" destOrd="0" presId="urn:microsoft.com/office/officeart/2005/8/layout/hierarchy1"/>
    <dgm:cxn modelId="{595F499E-FEAA-4932-B635-7DFD80D958C6}" type="presParOf" srcId="{2DEE04AD-2207-4256-A67C-DC7552C90B90}" destId="{EACA1321-6518-4786-B601-130A6F10CCAD}" srcOrd="0" destOrd="0" presId="urn:microsoft.com/office/officeart/2005/8/layout/hierarchy1"/>
    <dgm:cxn modelId="{8794F5BB-F25A-4D4A-9668-1E70976CEE3B}" type="presParOf" srcId="{EACA1321-6518-4786-B601-130A6F10CCAD}" destId="{32EDEB22-637C-4815-901B-D79245019534}" srcOrd="0" destOrd="0" presId="urn:microsoft.com/office/officeart/2005/8/layout/hierarchy1"/>
    <dgm:cxn modelId="{B6BE2DCF-3CB4-4469-AE01-7C42503521A0}" type="presParOf" srcId="{EACA1321-6518-4786-B601-130A6F10CCAD}" destId="{62D71ABF-5DF7-436D-B168-D4E28899D524}" srcOrd="1" destOrd="0" presId="urn:microsoft.com/office/officeart/2005/8/layout/hierarchy1"/>
    <dgm:cxn modelId="{F8314646-3355-4716-8EE1-0ABF7B725FB0}" type="presParOf" srcId="{2DEE04AD-2207-4256-A67C-DC7552C90B90}" destId="{E7E0CE8F-770A-4ABC-8C46-430961543BA7}" srcOrd="1" destOrd="0" presId="urn:microsoft.com/office/officeart/2005/8/layout/hierarchy1"/>
    <dgm:cxn modelId="{2C92792C-7AFB-4B7F-8451-BE1C3BCC996C}" type="presParOf" srcId="{E7E0CE8F-770A-4ABC-8C46-430961543BA7}" destId="{CE27F2F4-81AD-4FAE-BD51-89B1DFEA0A3B}" srcOrd="0" destOrd="0" presId="urn:microsoft.com/office/officeart/2005/8/layout/hierarchy1"/>
    <dgm:cxn modelId="{FE94EFFB-4969-4CCA-8738-5840556216E7}" type="presParOf" srcId="{E7E0CE8F-770A-4ABC-8C46-430961543BA7}" destId="{1A736D3B-BA3E-4AB0-9D3D-EA7A8D96A7E5}" srcOrd="1" destOrd="0" presId="urn:microsoft.com/office/officeart/2005/8/layout/hierarchy1"/>
    <dgm:cxn modelId="{225B2C6D-D1F7-4E79-AB94-D9510652E605}" type="presParOf" srcId="{1A736D3B-BA3E-4AB0-9D3D-EA7A8D96A7E5}" destId="{789C821F-F692-47FC-9FB3-6542A3E9B37D}" srcOrd="0" destOrd="0" presId="urn:microsoft.com/office/officeart/2005/8/layout/hierarchy1"/>
    <dgm:cxn modelId="{9CD3572C-B55D-4B2E-B37A-0ECD8205C9DD}" type="presParOf" srcId="{789C821F-F692-47FC-9FB3-6542A3E9B37D}" destId="{76699EB5-0B2C-4DEC-AE25-565BB19F54EF}" srcOrd="0" destOrd="0" presId="urn:microsoft.com/office/officeart/2005/8/layout/hierarchy1"/>
    <dgm:cxn modelId="{8953A47F-0830-4EAF-A01B-7FEF9F65070C}" type="presParOf" srcId="{789C821F-F692-47FC-9FB3-6542A3E9B37D}" destId="{D5467031-7F78-463C-A47B-2116AC49F8B9}" srcOrd="1" destOrd="0" presId="urn:microsoft.com/office/officeart/2005/8/layout/hierarchy1"/>
    <dgm:cxn modelId="{2CF52344-1B32-4FBF-A691-1218303BEF5C}" type="presParOf" srcId="{1A736D3B-BA3E-4AB0-9D3D-EA7A8D96A7E5}" destId="{C6D6578B-BA0A-4C0D-8F7C-CA0511109EB0}" srcOrd="1" destOrd="0" presId="urn:microsoft.com/office/officeart/2005/8/layout/hierarchy1"/>
    <dgm:cxn modelId="{290A349D-748A-4B2D-AC92-BFF3DC07C5AF}" type="presParOf" srcId="{E7E0CE8F-770A-4ABC-8C46-430961543BA7}" destId="{E94CBE07-5063-48BE-8A83-83F7CF92ABA8}" srcOrd="2" destOrd="0" presId="urn:microsoft.com/office/officeart/2005/8/layout/hierarchy1"/>
    <dgm:cxn modelId="{E09E39E9-3759-4E16-829C-5DC677DD178E}" type="presParOf" srcId="{E7E0CE8F-770A-4ABC-8C46-430961543BA7}" destId="{E50A454A-0DBF-4C42-98E9-B81C6184859E}" srcOrd="3" destOrd="0" presId="urn:microsoft.com/office/officeart/2005/8/layout/hierarchy1"/>
    <dgm:cxn modelId="{C763B435-7FA5-4B64-90DE-A7649579C2E7}" type="presParOf" srcId="{E50A454A-0DBF-4C42-98E9-B81C6184859E}" destId="{CE8517B6-7AA9-4DBB-9C83-F9CCF68852C1}" srcOrd="0" destOrd="0" presId="urn:microsoft.com/office/officeart/2005/8/layout/hierarchy1"/>
    <dgm:cxn modelId="{F9A95DD7-EE58-4BD5-ADB0-9B42C1061F1D}" type="presParOf" srcId="{CE8517B6-7AA9-4DBB-9C83-F9CCF68852C1}" destId="{4A342EE3-D442-4D80-9A76-883A1B9A2C41}" srcOrd="0" destOrd="0" presId="urn:microsoft.com/office/officeart/2005/8/layout/hierarchy1"/>
    <dgm:cxn modelId="{3B253487-68C3-43C8-B2EF-534610786330}" type="presParOf" srcId="{CE8517B6-7AA9-4DBB-9C83-F9CCF68852C1}" destId="{F749F1CB-5BE7-4EF9-BA9D-FE5E06DFAA4C}" srcOrd="1" destOrd="0" presId="urn:microsoft.com/office/officeart/2005/8/layout/hierarchy1"/>
    <dgm:cxn modelId="{4D8319C0-64A2-476C-8AC6-8100883D29EA}" type="presParOf" srcId="{E50A454A-0DBF-4C42-98E9-B81C6184859E}" destId="{4EE2E132-B60E-42CF-8FBB-037A2118B86D}" srcOrd="1" destOrd="0" presId="urn:microsoft.com/office/officeart/2005/8/layout/hierarchy1"/>
    <dgm:cxn modelId="{99B6761F-5897-4D70-AC6E-8C0931B511CB}" type="presParOf" srcId="{E7E0CE8F-770A-4ABC-8C46-430961543BA7}" destId="{98586DBE-6F4D-4769-9D23-3240349660A7}" srcOrd="4" destOrd="0" presId="urn:microsoft.com/office/officeart/2005/8/layout/hierarchy1"/>
    <dgm:cxn modelId="{66CE01A1-51F6-42EC-ACA0-DA29E25C5F7F}" type="presParOf" srcId="{E7E0CE8F-770A-4ABC-8C46-430961543BA7}" destId="{39BFA615-9A6E-421B-8CFF-B4CA5977A5D4}" srcOrd="5" destOrd="0" presId="urn:microsoft.com/office/officeart/2005/8/layout/hierarchy1"/>
    <dgm:cxn modelId="{9A7632F8-4076-4419-A479-3604465D68BE}" type="presParOf" srcId="{39BFA615-9A6E-421B-8CFF-B4CA5977A5D4}" destId="{91D83962-47D4-489D-B22B-156CEC5D0B4A}" srcOrd="0" destOrd="0" presId="urn:microsoft.com/office/officeart/2005/8/layout/hierarchy1"/>
    <dgm:cxn modelId="{8BD15DF2-8DF1-44C3-BB01-1997E586D0E2}" type="presParOf" srcId="{91D83962-47D4-489D-B22B-156CEC5D0B4A}" destId="{A798BA63-BC12-4A4F-9E9A-EB0676AC4FEA}" srcOrd="0" destOrd="0" presId="urn:microsoft.com/office/officeart/2005/8/layout/hierarchy1"/>
    <dgm:cxn modelId="{A3581523-8819-4902-A888-D0C7D619F292}" type="presParOf" srcId="{91D83962-47D4-489D-B22B-156CEC5D0B4A}" destId="{B6121DE6-C02E-4F23-9099-44BBCB42E2E0}" srcOrd="1" destOrd="0" presId="urn:microsoft.com/office/officeart/2005/8/layout/hierarchy1"/>
    <dgm:cxn modelId="{B1CDB276-7650-47B6-998D-D40DA11C1DAB}" type="presParOf" srcId="{39BFA615-9A6E-421B-8CFF-B4CA5977A5D4}" destId="{7C7441E6-7EE6-4E14-A271-B2978F9A205E}" srcOrd="1" destOrd="0" presId="urn:microsoft.com/office/officeart/2005/8/layout/hierarchy1"/>
    <dgm:cxn modelId="{56EC4CC7-841F-4DA4-A62D-FF493472DE01}" type="presParOf" srcId="{E7E0CE8F-770A-4ABC-8C46-430961543BA7}" destId="{9AA33237-9B81-4D80-951D-8C4BCDDC9127}" srcOrd="6" destOrd="0" presId="urn:microsoft.com/office/officeart/2005/8/layout/hierarchy1"/>
    <dgm:cxn modelId="{4FB7C469-978D-429F-8E98-F34192010EED}" type="presParOf" srcId="{E7E0CE8F-770A-4ABC-8C46-430961543BA7}" destId="{9629A165-72C6-444D-A684-1230DBE0D461}" srcOrd="7" destOrd="0" presId="urn:microsoft.com/office/officeart/2005/8/layout/hierarchy1"/>
    <dgm:cxn modelId="{CF77ABE3-A014-4D54-946B-BB54761984CB}" type="presParOf" srcId="{9629A165-72C6-444D-A684-1230DBE0D461}" destId="{108BAA54-A5EB-4068-8450-4756088B671C}" srcOrd="0" destOrd="0" presId="urn:microsoft.com/office/officeart/2005/8/layout/hierarchy1"/>
    <dgm:cxn modelId="{5DF5A42E-37CA-4BF7-960B-86CBDD97E992}" type="presParOf" srcId="{108BAA54-A5EB-4068-8450-4756088B671C}" destId="{5754B4EA-EA25-40D2-875E-431771C7023A}" srcOrd="0" destOrd="0" presId="urn:microsoft.com/office/officeart/2005/8/layout/hierarchy1"/>
    <dgm:cxn modelId="{6A88E3D4-8F48-4B76-88B3-5FCF5271C7EF}" type="presParOf" srcId="{108BAA54-A5EB-4068-8450-4756088B671C}" destId="{6E6B095F-67AF-40AC-9ADF-8CC5CAD4DF5D}" srcOrd="1" destOrd="0" presId="urn:microsoft.com/office/officeart/2005/8/layout/hierarchy1"/>
    <dgm:cxn modelId="{1B2224BA-774A-410A-9658-88221E25F0A8}" type="presParOf" srcId="{9629A165-72C6-444D-A684-1230DBE0D461}" destId="{BA5A217B-75D4-4622-A831-ED4F75208B3E}" srcOrd="1" destOrd="0" presId="urn:microsoft.com/office/officeart/2005/8/layout/hierarchy1"/>
    <dgm:cxn modelId="{2F3A6EA8-76AC-4564-8AFA-40416D67BAA6}" type="presParOf" srcId="{924EF437-9188-42E2-9429-6A66B66E21B8}" destId="{BC54B4A2-9FD7-4030-82A8-745D5DDBAC01}" srcOrd="6" destOrd="0" presId="urn:microsoft.com/office/officeart/2005/8/layout/hierarchy1"/>
    <dgm:cxn modelId="{5736505F-3B05-40F9-AD37-B22E899D1C77}" type="presParOf" srcId="{924EF437-9188-42E2-9429-6A66B66E21B8}" destId="{4168D080-0886-4114-8A94-B2BFD3F4C9F7}" srcOrd="7" destOrd="0" presId="urn:microsoft.com/office/officeart/2005/8/layout/hierarchy1"/>
    <dgm:cxn modelId="{4C6AD9BE-C682-4106-AD42-906172DF2405}" type="presParOf" srcId="{4168D080-0886-4114-8A94-B2BFD3F4C9F7}" destId="{DA69ED31-1CFD-4344-BFFE-ECBB251F8E9D}" srcOrd="0" destOrd="0" presId="urn:microsoft.com/office/officeart/2005/8/layout/hierarchy1"/>
    <dgm:cxn modelId="{384F93E2-C25D-44C2-A2B0-777766AF2EE1}" type="presParOf" srcId="{DA69ED31-1CFD-4344-BFFE-ECBB251F8E9D}" destId="{6F69F680-B6BD-499B-BF0B-2B75C4950432}" srcOrd="0" destOrd="0" presId="urn:microsoft.com/office/officeart/2005/8/layout/hierarchy1"/>
    <dgm:cxn modelId="{0EFDDDD2-8DC6-4D5C-8CA6-171188BF34D5}" type="presParOf" srcId="{DA69ED31-1CFD-4344-BFFE-ECBB251F8E9D}" destId="{EEF5F04E-EDAF-4DFA-9969-E18FBE1A67C9}" srcOrd="1" destOrd="0" presId="urn:microsoft.com/office/officeart/2005/8/layout/hierarchy1"/>
    <dgm:cxn modelId="{CE3FE3AC-371E-40BC-A609-C9F20C3C6BDD}" type="presParOf" srcId="{4168D080-0886-4114-8A94-B2BFD3F4C9F7}" destId="{46E32563-ADA2-418E-A40B-FF13315A6EE3}" srcOrd="1" destOrd="0" presId="urn:microsoft.com/office/officeart/2005/8/layout/hierarchy1"/>
    <dgm:cxn modelId="{E118039A-BF83-4CE5-9110-B217E17353DB}" type="presParOf" srcId="{924EF437-9188-42E2-9429-6A66B66E21B8}" destId="{751F2DB3-1E71-47FD-B63C-B145DDF72E24}" srcOrd="8" destOrd="0" presId="urn:microsoft.com/office/officeart/2005/8/layout/hierarchy1"/>
    <dgm:cxn modelId="{2AD73045-9AE6-4A67-A99C-AF2661A218AC}" type="presParOf" srcId="{924EF437-9188-42E2-9429-6A66B66E21B8}" destId="{5A919E2A-4777-4F91-94A6-3FBCD207203C}" srcOrd="9" destOrd="0" presId="urn:microsoft.com/office/officeart/2005/8/layout/hierarchy1"/>
    <dgm:cxn modelId="{77999A91-03B6-4220-A3B2-D160A14D761C}" type="presParOf" srcId="{5A919E2A-4777-4F91-94A6-3FBCD207203C}" destId="{DF3D42FD-01F2-4755-8CA8-67C6257BA946}" srcOrd="0" destOrd="0" presId="urn:microsoft.com/office/officeart/2005/8/layout/hierarchy1"/>
    <dgm:cxn modelId="{199A68D6-9614-4C10-98B5-AF713DAA9C37}" type="presParOf" srcId="{DF3D42FD-01F2-4755-8CA8-67C6257BA946}" destId="{1BA9F192-EB2F-4E72-B100-C939DD3F6BBE}" srcOrd="0" destOrd="0" presId="urn:microsoft.com/office/officeart/2005/8/layout/hierarchy1"/>
    <dgm:cxn modelId="{D96625E3-FAB8-4EE9-8B35-A26E4D46357D}" type="presParOf" srcId="{DF3D42FD-01F2-4755-8CA8-67C6257BA946}" destId="{58F23C90-ECDC-4F23-9D13-2E5122D9B5AF}" srcOrd="1" destOrd="0" presId="urn:microsoft.com/office/officeart/2005/8/layout/hierarchy1"/>
    <dgm:cxn modelId="{EF82A273-2D3A-4E94-AC98-46975DE042DF}" type="presParOf" srcId="{5A919E2A-4777-4F91-94A6-3FBCD207203C}" destId="{EDCF59E9-3C3B-4187-AE70-9DE700341346}" srcOrd="1" destOrd="0" presId="urn:microsoft.com/office/officeart/2005/8/layout/hierarchy1"/>
    <dgm:cxn modelId="{8423C987-0696-4532-B78F-BDE49EC64CCE}" type="presParOf" srcId="{924EF437-9188-42E2-9429-6A66B66E21B8}" destId="{F1B61B8A-4B54-4F9F-AC88-3019CC306B6D}" srcOrd="10" destOrd="0" presId="urn:microsoft.com/office/officeart/2005/8/layout/hierarchy1"/>
    <dgm:cxn modelId="{64FD6D4D-40F1-4435-8175-74192B283202}" type="presParOf" srcId="{924EF437-9188-42E2-9429-6A66B66E21B8}" destId="{4D6D31C5-AE5C-42D1-BA2E-44265DFEA2BD}" srcOrd="11" destOrd="0" presId="urn:microsoft.com/office/officeart/2005/8/layout/hierarchy1"/>
    <dgm:cxn modelId="{68302CE7-89EB-483C-9511-CDF281133580}" type="presParOf" srcId="{4D6D31C5-AE5C-42D1-BA2E-44265DFEA2BD}" destId="{01AC3F8F-5A9A-4C21-B90B-B91B6EDCFA46}" srcOrd="0" destOrd="0" presId="urn:microsoft.com/office/officeart/2005/8/layout/hierarchy1"/>
    <dgm:cxn modelId="{3656C249-9E4F-4DAB-8DAE-B7D57269C46B}" type="presParOf" srcId="{01AC3F8F-5A9A-4C21-B90B-B91B6EDCFA46}" destId="{CCC12994-70F8-4BDD-8C37-979384F49E89}" srcOrd="0" destOrd="0" presId="urn:microsoft.com/office/officeart/2005/8/layout/hierarchy1"/>
    <dgm:cxn modelId="{C7300DBC-F0CE-4F2F-AFAA-C8344F43E31C}" type="presParOf" srcId="{01AC3F8F-5A9A-4C21-B90B-B91B6EDCFA46}" destId="{ECE7FE78-4EDE-40D3-8EF4-57051D4EAE59}" srcOrd="1" destOrd="0" presId="urn:microsoft.com/office/officeart/2005/8/layout/hierarchy1"/>
    <dgm:cxn modelId="{E6D98C93-E676-46D4-BAF7-8D1E60ACA9CA}" type="presParOf" srcId="{4D6D31C5-AE5C-42D1-BA2E-44265DFEA2BD}" destId="{140C80F2-7619-41C0-995B-42DF778482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6D3105-D3FF-4268-8736-B51FF1FC13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6B10-023E-4C29-A69C-282DA4DC5FF6}">
      <dgm:prSet phldrT="[Text]"/>
      <dgm:spPr/>
      <dgm:t>
        <a:bodyPr/>
        <a:lstStyle/>
        <a:p>
          <a:r>
            <a:rPr lang="en-US" b="1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CEEB9-53C2-439A-B8A5-D13C06EF2FFA}" type="parTrans" cxnId="{B5ECAFAF-BE45-4ECE-BA1A-198F7909E7C5}">
      <dgm:prSet/>
      <dgm:spPr/>
      <dgm:t>
        <a:bodyPr/>
        <a:lstStyle/>
        <a:p>
          <a:endParaRPr lang="en-US"/>
        </a:p>
      </dgm:t>
    </dgm:pt>
    <dgm:pt modelId="{1008A174-254E-441D-A8A8-CBA70595466A}" type="sibTrans" cxnId="{B5ECAFAF-BE45-4ECE-BA1A-198F7909E7C5}">
      <dgm:prSet/>
      <dgm:spPr/>
      <dgm:t>
        <a:bodyPr/>
        <a:lstStyle/>
        <a:p>
          <a:endParaRPr lang="en-US"/>
        </a:p>
      </dgm:t>
    </dgm:pt>
    <dgm:pt modelId="{34D1F796-C524-4D98-B353-09AA882F01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465DEE-7D3B-40BD-BD51-C68EA07612D6}" type="parTrans" cxnId="{66C2C0FA-28DC-4C42-B0A8-4E6EA6C0ACD4}">
      <dgm:prSet/>
      <dgm:spPr/>
      <dgm:t>
        <a:bodyPr/>
        <a:lstStyle/>
        <a:p>
          <a:endParaRPr lang="en-US"/>
        </a:p>
      </dgm:t>
    </dgm:pt>
    <dgm:pt modelId="{AA0A2D6E-8D82-4EE6-859F-1F755EC0E2DD}" type="sibTrans" cxnId="{66C2C0FA-28DC-4C42-B0A8-4E6EA6C0ACD4}">
      <dgm:prSet/>
      <dgm:spPr/>
      <dgm:t>
        <a:bodyPr/>
        <a:lstStyle/>
        <a:p>
          <a:endParaRPr lang="en-US"/>
        </a:p>
      </dgm:t>
    </dgm:pt>
    <dgm:pt modelId="{A2B8BAC3-A215-4023-9723-6BAF8A396AC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82A44C-E7F8-4A8B-B994-4536C3CB47F2}" type="parTrans" cxnId="{A3AA15C5-B9C7-4283-B80D-96D525A08643}">
      <dgm:prSet/>
      <dgm:spPr/>
      <dgm:t>
        <a:bodyPr/>
        <a:lstStyle/>
        <a:p>
          <a:endParaRPr lang="en-US"/>
        </a:p>
      </dgm:t>
    </dgm:pt>
    <dgm:pt modelId="{7DEC2C58-9D10-4043-8E27-BE6092D7C7EF}" type="sibTrans" cxnId="{A3AA15C5-B9C7-4283-B80D-96D525A08643}">
      <dgm:prSet/>
      <dgm:spPr/>
      <dgm:t>
        <a:bodyPr/>
        <a:lstStyle/>
        <a:p>
          <a:endParaRPr lang="en-US"/>
        </a:p>
      </dgm:t>
    </dgm:pt>
    <dgm:pt modelId="{C85A62C9-74A8-4628-ACDC-B2778468E862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gm:t>
    </dgm:pt>
    <dgm:pt modelId="{2763D18D-5B40-4370-A3E3-BEE05558198B}" type="parTrans" cxnId="{606E28EE-FAC2-4BCA-A44F-1894A819CA4D}">
      <dgm:prSet/>
      <dgm:spPr/>
      <dgm:t>
        <a:bodyPr/>
        <a:lstStyle/>
        <a:p>
          <a:endParaRPr lang="en-US"/>
        </a:p>
      </dgm:t>
    </dgm:pt>
    <dgm:pt modelId="{1F53BA26-6A3D-4A98-90AE-6392074283A1}" type="sibTrans" cxnId="{606E28EE-FAC2-4BCA-A44F-1894A819CA4D}">
      <dgm:prSet/>
      <dgm:spPr/>
      <dgm:t>
        <a:bodyPr/>
        <a:lstStyle/>
        <a:p>
          <a:endParaRPr lang="en-US"/>
        </a:p>
      </dgm:t>
    </dgm:pt>
    <dgm:pt modelId="{623CB761-507C-4D2D-BC96-2E6591AA4ED6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gm:t>
    </dgm:pt>
    <dgm:pt modelId="{F3E438FE-A3C9-4753-B994-04589875AB5A}" type="parTrans" cxnId="{BD134184-58B7-4406-93D3-126EAE337FC5}">
      <dgm:prSet/>
      <dgm:spPr/>
      <dgm:t>
        <a:bodyPr/>
        <a:lstStyle/>
        <a:p>
          <a:endParaRPr lang="en-US"/>
        </a:p>
      </dgm:t>
    </dgm:pt>
    <dgm:pt modelId="{7964D198-4E91-407A-9A30-2C4F98475B3A}" type="sibTrans" cxnId="{BD134184-58B7-4406-93D3-126EAE337FC5}">
      <dgm:prSet/>
      <dgm:spPr/>
      <dgm:t>
        <a:bodyPr/>
        <a:lstStyle/>
        <a:p>
          <a:endParaRPr lang="en-US"/>
        </a:p>
      </dgm:t>
    </dgm:pt>
    <dgm:pt modelId="{8E110B92-7E3C-4752-B506-33941A4EA86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gm:t>
    </dgm:pt>
    <dgm:pt modelId="{9C7356C7-E877-40BA-BF01-A3A8E475F15D}" type="parTrans" cxnId="{10799EF0-DF06-4CCA-A2E6-411DF8462337}">
      <dgm:prSet/>
      <dgm:spPr/>
      <dgm:t>
        <a:bodyPr/>
        <a:lstStyle/>
        <a:p>
          <a:endParaRPr lang="en-US"/>
        </a:p>
      </dgm:t>
    </dgm:pt>
    <dgm:pt modelId="{F3BD67ED-05BF-481C-8BB5-0FB67F31DC5D}" type="sibTrans" cxnId="{10799EF0-DF06-4CCA-A2E6-411DF8462337}">
      <dgm:prSet/>
      <dgm:spPr/>
      <dgm:t>
        <a:bodyPr/>
        <a:lstStyle/>
        <a:p>
          <a:endParaRPr lang="en-US"/>
        </a:p>
      </dgm:t>
    </dgm:pt>
    <dgm:pt modelId="{63E84004-4D13-4DD2-AE15-A7532011059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D08F05-ED47-4A41-B653-8E41A416DD2D}" type="parTrans" cxnId="{9103AFDD-B5B7-4062-B2BD-8ED8818B7D34}">
      <dgm:prSet/>
      <dgm:spPr/>
      <dgm:t>
        <a:bodyPr/>
        <a:lstStyle/>
        <a:p>
          <a:endParaRPr lang="en-US"/>
        </a:p>
      </dgm:t>
    </dgm:pt>
    <dgm:pt modelId="{FF92EA29-A149-49E3-A6C3-925EB84AE7AF}" type="sibTrans" cxnId="{9103AFDD-B5B7-4062-B2BD-8ED8818B7D34}">
      <dgm:prSet/>
      <dgm:spPr/>
      <dgm:t>
        <a:bodyPr/>
        <a:lstStyle/>
        <a:p>
          <a:endParaRPr lang="en-US"/>
        </a:p>
      </dgm:t>
    </dgm:pt>
    <dgm:pt modelId="{AADB4CA4-6E99-4006-AE9D-8B2E82D467AF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Buffer overflow attacks</a:t>
          </a:r>
        </a:p>
      </dgm:t>
    </dgm:pt>
    <dgm:pt modelId="{A7DA469D-ED17-4E56-A37D-BBF822B7BFA6}" type="parTrans" cxnId="{02FEDA10-C31D-4D94-ACED-C5CCB5B93F04}">
      <dgm:prSet/>
      <dgm:spPr/>
      <dgm:t>
        <a:bodyPr/>
        <a:lstStyle/>
        <a:p>
          <a:endParaRPr lang="en-US"/>
        </a:p>
      </dgm:t>
    </dgm:pt>
    <dgm:pt modelId="{1EE5A751-212F-4FDB-B073-A2BBE50EAF8E}" type="sibTrans" cxnId="{02FEDA10-C31D-4D94-ACED-C5CCB5B93F04}">
      <dgm:prSet/>
      <dgm:spPr/>
      <dgm:t>
        <a:bodyPr/>
        <a:lstStyle/>
        <a:p>
          <a:endParaRPr lang="en-US"/>
        </a:p>
      </dgm:t>
    </dgm:pt>
    <dgm:pt modelId="{0B126192-B0DD-493F-89D6-21D37C631BF7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Integer overflow attacks</a:t>
          </a:r>
        </a:p>
      </dgm:t>
    </dgm:pt>
    <dgm:pt modelId="{C3E730D4-BE93-41F2-8624-303132AC3861}" type="parTrans" cxnId="{268EF5F8-1371-4AAD-B172-576CED601D07}">
      <dgm:prSet/>
      <dgm:spPr/>
      <dgm:t>
        <a:bodyPr/>
        <a:lstStyle/>
        <a:p>
          <a:endParaRPr lang="en-US"/>
        </a:p>
      </dgm:t>
    </dgm:pt>
    <dgm:pt modelId="{EDBA7620-4CD5-4270-B22A-F1BE2916F605}" type="sibTrans" cxnId="{268EF5F8-1371-4AAD-B172-576CED601D07}">
      <dgm:prSet/>
      <dgm:spPr/>
      <dgm:t>
        <a:bodyPr/>
        <a:lstStyle/>
        <a:p>
          <a:endParaRPr lang="en-US"/>
        </a:p>
      </dgm:t>
    </dgm:pt>
    <dgm:pt modelId="{2E557ED4-B1B7-4F70-BF98-53E9509115DE}" type="pres">
      <dgm:prSet presAssocID="{4F6D3105-D3FF-4268-8736-B51FF1FC13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F9C7F6-5555-4DAC-ABF8-AF841B015956}" type="pres">
      <dgm:prSet presAssocID="{F2786B10-023E-4C29-A69C-282DA4DC5FF6}" presName="hierRoot1" presStyleCnt="0"/>
      <dgm:spPr/>
    </dgm:pt>
    <dgm:pt modelId="{548ECB56-DD93-4DF2-AC69-BF62BCC6BBFB}" type="pres">
      <dgm:prSet presAssocID="{F2786B10-023E-4C29-A69C-282DA4DC5FF6}" presName="composite" presStyleCnt="0"/>
      <dgm:spPr/>
    </dgm:pt>
    <dgm:pt modelId="{449EF67F-9F09-4CC4-8A17-35AC32298C8D}" type="pres">
      <dgm:prSet presAssocID="{F2786B10-023E-4C29-A69C-282DA4DC5FF6}" presName="background" presStyleLbl="node0" presStyleIdx="0" presStyleCnt="1"/>
      <dgm:spPr/>
    </dgm:pt>
    <dgm:pt modelId="{752F2A95-4D29-4A2F-9CC1-D06C1D3A6FB9}" type="pres">
      <dgm:prSet presAssocID="{F2786B10-023E-4C29-A69C-282DA4DC5FF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4EF437-9188-42E2-9429-6A66B66E21B8}" type="pres">
      <dgm:prSet presAssocID="{F2786B10-023E-4C29-A69C-282DA4DC5FF6}" presName="hierChild2" presStyleCnt="0"/>
      <dgm:spPr/>
    </dgm:pt>
    <dgm:pt modelId="{7F1933FD-0B49-45E9-B222-B47FA3F8AA57}" type="pres">
      <dgm:prSet presAssocID="{BE465DEE-7D3B-40BD-BD51-C68EA07612D6}" presName="Name10" presStyleLbl="parChTrans1D2" presStyleIdx="0" presStyleCnt="6"/>
      <dgm:spPr/>
      <dgm:t>
        <a:bodyPr/>
        <a:lstStyle/>
        <a:p>
          <a:endParaRPr lang="en-US"/>
        </a:p>
      </dgm:t>
    </dgm:pt>
    <dgm:pt modelId="{C9C8A149-52C5-488F-9CAA-EF31F1A36D67}" type="pres">
      <dgm:prSet presAssocID="{34D1F796-C524-4D98-B353-09AA882F0100}" presName="hierRoot2" presStyleCnt="0"/>
      <dgm:spPr/>
    </dgm:pt>
    <dgm:pt modelId="{246B7653-3DAA-4179-BCCC-8713B017C46E}" type="pres">
      <dgm:prSet presAssocID="{34D1F796-C524-4D98-B353-09AA882F0100}" presName="composite2" presStyleCnt="0"/>
      <dgm:spPr/>
    </dgm:pt>
    <dgm:pt modelId="{31523542-3C8C-4F43-A764-8BF1001D3859}" type="pres">
      <dgm:prSet presAssocID="{34D1F796-C524-4D98-B353-09AA882F0100}" presName="background2" presStyleLbl="node2" presStyleIdx="0" presStyleCnt="6"/>
      <dgm:spPr/>
    </dgm:pt>
    <dgm:pt modelId="{457A40CA-B09E-4FA0-B606-553B8349F301}" type="pres">
      <dgm:prSet presAssocID="{34D1F796-C524-4D98-B353-09AA882F0100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C64EC-F860-495D-8F28-BC4871F519D9}" type="pres">
      <dgm:prSet presAssocID="{34D1F796-C524-4D98-B353-09AA882F0100}" presName="hierChild3" presStyleCnt="0"/>
      <dgm:spPr/>
    </dgm:pt>
    <dgm:pt modelId="{DFF65C1E-6FB8-411D-B5AF-C67D06E5EB2B}" type="pres">
      <dgm:prSet presAssocID="{1182A44C-E7F8-4A8B-B994-4536C3CB47F2}" presName="Name10" presStyleLbl="parChTrans1D2" presStyleIdx="1" presStyleCnt="6"/>
      <dgm:spPr/>
      <dgm:t>
        <a:bodyPr/>
        <a:lstStyle/>
        <a:p>
          <a:endParaRPr lang="en-US"/>
        </a:p>
      </dgm:t>
    </dgm:pt>
    <dgm:pt modelId="{88FD5F63-C70D-4BF8-98A9-DDF954CC42A5}" type="pres">
      <dgm:prSet presAssocID="{A2B8BAC3-A215-4023-9723-6BAF8A396AC6}" presName="hierRoot2" presStyleCnt="0"/>
      <dgm:spPr/>
    </dgm:pt>
    <dgm:pt modelId="{139E42FE-C781-4ACD-9288-5C8DBF5E124A}" type="pres">
      <dgm:prSet presAssocID="{A2B8BAC3-A215-4023-9723-6BAF8A396AC6}" presName="composite2" presStyleCnt="0"/>
      <dgm:spPr/>
    </dgm:pt>
    <dgm:pt modelId="{B189E4EE-1C93-4276-9FC4-7AA52AA2CD7D}" type="pres">
      <dgm:prSet presAssocID="{A2B8BAC3-A215-4023-9723-6BAF8A396AC6}" presName="background2" presStyleLbl="node2" presStyleIdx="1" presStyleCnt="6"/>
      <dgm:spPr/>
    </dgm:pt>
    <dgm:pt modelId="{FF478AAB-D563-4BDC-93B3-E7450EE828B3}" type="pres">
      <dgm:prSet presAssocID="{A2B8BAC3-A215-4023-9723-6BAF8A396AC6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AE431-CBC8-4E79-955D-CCA89589A204}" type="pres">
      <dgm:prSet presAssocID="{A2B8BAC3-A215-4023-9723-6BAF8A396AC6}" presName="hierChild3" presStyleCnt="0"/>
      <dgm:spPr/>
    </dgm:pt>
    <dgm:pt modelId="{872F1FB5-9F07-4A00-AD02-F57BC4E1A288}" type="pres">
      <dgm:prSet presAssocID="{2763D18D-5B40-4370-A3E3-BEE05558198B}" presName="Name10" presStyleLbl="parChTrans1D2" presStyleIdx="2" presStyleCnt="6"/>
      <dgm:spPr/>
      <dgm:t>
        <a:bodyPr/>
        <a:lstStyle/>
        <a:p>
          <a:endParaRPr lang="en-US"/>
        </a:p>
      </dgm:t>
    </dgm:pt>
    <dgm:pt modelId="{2DEE04AD-2207-4256-A67C-DC7552C90B90}" type="pres">
      <dgm:prSet presAssocID="{C85A62C9-74A8-4628-ACDC-B2778468E862}" presName="hierRoot2" presStyleCnt="0"/>
      <dgm:spPr/>
    </dgm:pt>
    <dgm:pt modelId="{EACA1321-6518-4786-B601-130A6F10CCAD}" type="pres">
      <dgm:prSet presAssocID="{C85A62C9-74A8-4628-ACDC-B2778468E862}" presName="composite2" presStyleCnt="0"/>
      <dgm:spPr/>
    </dgm:pt>
    <dgm:pt modelId="{32EDEB22-637C-4815-901B-D79245019534}" type="pres">
      <dgm:prSet presAssocID="{C85A62C9-74A8-4628-ACDC-B2778468E862}" presName="background2" presStyleLbl="node2" presStyleIdx="2" presStyleCnt="6"/>
      <dgm:spPr/>
    </dgm:pt>
    <dgm:pt modelId="{62D71ABF-5DF7-436D-B168-D4E28899D524}" type="pres">
      <dgm:prSet presAssocID="{C85A62C9-74A8-4628-ACDC-B2778468E862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0CE8F-770A-4ABC-8C46-430961543BA7}" type="pres">
      <dgm:prSet presAssocID="{C85A62C9-74A8-4628-ACDC-B2778468E862}" presName="hierChild3" presStyleCnt="0"/>
      <dgm:spPr/>
    </dgm:pt>
    <dgm:pt modelId="{BC54B4A2-9FD7-4030-82A8-745D5DDBAC01}" type="pres">
      <dgm:prSet presAssocID="{F3E438FE-A3C9-4753-B994-04589875AB5A}" presName="Name10" presStyleLbl="parChTrans1D2" presStyleIdx="3" presStyleCnt="6"/>
      <dgm:spPr/>
      <dgm:t>
        <a:bodyPr/>
        <a:lstStyle/>
        <a:p>
          <a:endParaRPr lang="en-US"/>
        </a:p>
      </dgm:t>
    </dgm:pt>
    <dgm:pt modelId="{4168D080-0886-4114-8A94-B2BFD3F4C9F7}" type="pres">
      <dgm:prSet presAssocID="{623CB761-507C-4D2D-BC96-2E6591AA4ED6}" presName="hierRoot2" presStyleCnt="0"/>
      <dgm:spPr/>
    </dgm:pt>
    <dgm:pt modelId="{DA69ED31-1CFD-4344-BFFE-ECBB251F8E9D}" type="pres">
      <dgm:prSet presAssocID="{623CB761-507C-4D2D-BC96-2E6591AA4ED6}" presName="composite2" presStyleCnt="0"/>
      <dgm:spPr/>
    </dgm:pt>
    <dgm:pt modelId="{6F69F680-B6BD-499B-BF0B-2B75C4950432}" type="pres">
      <dgm:prSet presAssocID="{623CB761-507C-4D2D-BC96-2E6591AA4ED6}" presName="background2" presStyleLbl="node2" presStyleIdx="3" presStyleCnt="6"/>
      <dgm:spPr/>
    </dgm:pt>
    <dgm:pt modelId="{EEF5F04E-EDAF-4DFA-9969-E18FBE1A67C9}" type="pres">
      <dgm:prSet presAssocID="{623CB761-507C-4D2D-BC96-2E6591AA4ED6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32563-ADA2-418E-A40B-FF13315A6EE3}" type="pres">
      <dgm:prSet presAssocID="{623CB761-507C-4D2D-BC96-2E6591AA4ED6}" presName="hierChild3" presStyleCnt="0"/>
      <dgm:spPr/>
    </dgm:pt>
    <dgm:pt modelId="{ECEA70E1-D195-4F6B-AFDF-60D544C8E8CC}" type="pres">
      <dgm:prSet presAssocID="{A7DA469D-ED17-4E56-A37D-BBF822B7BFA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9BA59A6-76DF-4BA8-A82E-51779D308B99}" type="pres">
      <dgm:prSet presAssocID="{AADB4CA4-6E99-4006-AE9D-8B2E82D467AF}" presName="hierRoot3" presStyleCnt="0"/>
      <dgm:spPr/>
    </dgm:pt>
    <dgm:pt modelId="{1296E04C-AF4A-4D13-8079-3519E63F90D2}" type="pres">
      <dgm:prSet presAssocID="{AADB4CA4-6E99-4006-AE9D-8B2E82D467AF}" presName="composite3" presStyleCnt="0"/>
      <dgm:spPr/>
    </dgm:pt>
    <dgm:pt modelId="{F048B200-D65C-4994-8061-BE1397091CFE}" type="pres">
      <dgm:prSet presAssocID="{AADB4CA4-6E99-4006-AE9D-8B2E82D467AF}" presName="background3" presStyleLbl="node3" presStyleIdx="0" presStyleCnt="2"/>
      <dgm:spPr/>
    </dgm:pt>
    <dgm:pt modelId="{0422F208-8710-40A7-BA8D-5997B20DD536}" type="pres">
      <dgm:prSet presAssocID="{AADB4CA4-6E99-4006-AE9D-8B2E82D467AF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B586A0-152E-4B64-ABB4-E965F9231D70}" type="pres">
      <dgm:prSet presAssocID="{AADB4CA4-6E99-4006-AE9D-8B2E82D467AF}" presName="hierChild4" presStyleCnt="0"/>
      <dgm:spPr/>
    </dgm:pt>
    <dgm:pt modelId="{BDAFF29C-661E-4AC3-865E-9B1B6611FE62}" type="pres">
      <dgm:prSet presAssocID="{C3E730D4-BE93-41F2-8624-303132AC386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73F4DA83-31E7-43E4-9679-029D1785F92C}" type="pres">
      <dgm:prSet presAssocID="{0B126192-B0DD-493F-89D6-21D37C631BF7}" presName="hierRoot3" presStyleCnt="0"/>
      <dgm:spPr/>
    </dgm:pt>
    <dgm:pt modelId="{B0890823-04A8-41C4-BF41-747275F4686D}" type="pres">
      <dgm:prSet presAssocID="{0B126192-B0DD-493F-89D6-21D37C631BF7}" presName="composite3" presStyleCnt="0"/>
      <dgm:spPr/>
    </dgm:pt>
    <dgm:pt modelId="{F94EB5DA-D900-41F0-B902-ED35263143C3}" type="pres">
      <dgm:prSet presAssocID="{0B126192-B0DD-493F-89D6-21D37C631BF7}" presName="background3" presStyleLbl="node3" presStyleIdx="1" presStyleCnt="2"/>
      <dgm:spPr/>
    </dgm:pt>
    <dgm:pt modelId="{8602CA9D-0851-4584-B4E6-4EFA98B3B2EE}" type="pres">
      <dgm:prSet presAssocID="{0B126192-B0DD-493F-89D6-21D37C631BF7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9B978-B840-4D2B-8049-294165E89937}" type="pres">
      <dgm:prSet presAssocID="{0B126192-B0DD-493F-89D6-21D37C631BF7}" presName="hierChild4" presStyleCnt="0"/>
      <dgm:spPr/>
    </dgm:pt>
    <dgm:pt modelId="{751F2DB3-1E71-47FD-B63C-B145DDF72E24}" type="pres">
      <dgm:prSet presAssocID="{9C7356C7-E877-40BA-BF01-A3A8E475F15D}" presName="Name10" presStyleLbl="parChTrans1D2" presStyleIdx="4" presStyleCnt="6"/>
      <dgm:spPr/>
      <dgm:t>
        <a:bodyPr/>
        <a:lstStyle/>
        <a:p>
          <a:endParaRPr lang="en-US"/>
        </a:p>
      </dgm:t>
    </dgm:pt>
    <dgm:pt modelId="{5A919E2A-4777-4F91-94A6-3FBCD207203C}" type="pres">
      <dgm:prSet presAssocID="{8E110B92-7E3C-4752-B506-33941A4EA868}" presName="hierRoot2" presStyleCnt="0"/>
      <dgm:spPr/>
    </dgm:pt>
    <dgm:pt modelId="{DF3D42FD-01F2-4755-8CA8-67C6257BA946}" type="pres">
      <dgm:prSet presAssocID="{8E110B92-7E3C-4752-B506-33941A4EA868}" presName="composite2" presStyleCnt="0"/>
      <dgm:spPr/>
    </dgm:pt>
    <dgm:pt modelId="{1BA9F192-EB2F-4E72-B100-C939DD3F6BBE}" type="pres">
      <dgm:prSet presAssocID="{8E110B92-7E3C-4752-B506-33941A4EA868}" presName="background2" presStyleLbl="node2" presStyleIdx="4" presStyleCnt="6"/>
      <dgm:spPr/>
    </dgm:pt>
    <dgm:pt modelId="{58F23C90-ECDC-4F23-9D13-2E5122D9B5AF}" type="pres">
      <dgm:prSet presAssocID="{8E110B92-7E3C-4752-B506-33941A4EA868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F59E9-3C3B-4187-AE70-9DE700341346}" type="pres">
      <dgm:prSet presAssocID="{8E110B92-7E3C-4752-B506-33941A4EA868}" presName="hierChild3" presStyleCnt="0"/>
      <dgm:spPr/>
    </dgm:pt>
    <dgm:pt modelId="{F1B61B8A-4B54-4F9F-AC88-3019CC306B6D}" type="pres">
      <dgm:prSet presAssocID="{36D08F05-ED47-4A41-B653-8E41A416DD2D}" presName="Name10" presStyleLbl="parChTrans1D2" presStyleIdx="5" presStyleCnt="6"/>
      <dgm:spPr/>
      <dgm:t>
        <a:bodyPr/>
        <a:lstStyle/>
        <a:p>
          <a:endParaRPr lang="en-US"/>
        </a:p>
      </dgm:t>
    </dgm:pt>
    <dgm:pt modelId="{4D6D31C5-AE5C-42D1-BA2E-44265DFEA2BD}" type="pres">
      <dgm:prSet presAssocID="{63E84004-4D13-4DD2-AE15-A75320110590}" presName="hierRoot2" presStyleCnt="0"/>
      <dgm:spPr/>
    </dgm:pt>
    <dgm:pt modelId="{01AC3F8F-5A9A-4C21-B90B-B91B6EDCFA46}" type="pres">
      <dgm:prSet presAssocID="{63E84004-4D13-4DD2-AE15-A75320110590}" presName="composite2" presStyleCnt="0"/>
      <dgm:spPr/>
    </dgm:pt>
    <dgm:pt modelId="{CCC12994-70F8-4BDD-8C37-979384F49E89}" type="pres">
      <dgm:prSet presAssocID="{63E84004-4D13-4DD2-AE15-A75320110590}" presName="background2" presStyleLbl="node2" presStyleIdx="5" presStyleCnt="6"/>
      <dgm:spPr/>
    </dgm:pt>
    <dgm:pt modelId="{ECE7FE78-4EDE-40D3-8EF4-57051D4EAE59}" type="pres">
      <dgm:prSet presAssocID="{63E84004-4D13-4DD2-AE15-A75320110590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0C80F2-7619-41C0-995B-42DF7784821F}" type="pres">
      <dgm:prSet presAssocID="{63E84004-4D13-4DD2-AE15-A75320110590}" presName="hierChild3" presStyleCnt="0"/>
      <dgm:spPr/>
    </dgm:pt>
  </dgm:ptLst>
  <dgm:cxnLst>
    <dgm:cxn modelId="{695E3605-CF3F-4E74-A8BD-4E8594EEBBFC}" type="presOf" srcId="{C85A62C9-74A8-4628-ACDC-B2778468E862}" destId="{62D71ABF-5DF7-436D-B168-D4E28899D524}" srcOrd="0" destOrd="0" presId="urn:microsoft.com/office/officeart/2005/8/layout/hierarchy1"/>
    <dgm:cxn modelId="{E20A40EB-0955-4BD6-B191-69A7C8427C9A}" type="presOf" srcId="{F2786B10-023E-4C29-A69C-282DA4DC5FF6}" destId="{752F2A95-4D29-4A2F-9CC1-D06C1D3A6FB9}" srcOrd="0" destOrd="0" presId="urn:microsoft.com/office/officeart/2005/8/layout/hierarchy1"/>
    <dgm:cxn modelId="{268EF5F8-1371-4AAD-B172-576CED601D07}" srcId="{623CB761-507C-4D2D-BC96-2E6591AA4ED6}" destId="{0B126192-B0DD-493F-89D6-21D37C631BF7}" srcOrd="1" destOrd="0" parTransId="{C3E730D4-BE93-41F2-8624-303132AC3861}" sibTransId="{EDBA7620-4CD5-4270-B22A-F1BE2916F605}"/>
    <dgm:cxn modelId="{CA409F3F-4F84-4837-B413-5BB37A2A135E}" type="presOf" srcId="{AADB4CA4-6E99-4006-AE9D-8B2E82D467AF}" destId="{0422F208-8710-40A7-BA8D-5997B20DD536}" srcOrd="0" destOrd="0" presId="urn:microsoft.com/office/officeart/2005/8/layout/hierarchy1"/>
    <dgm:cxn modelId="{01D68685-DCE7-4346-A68E-D9127BFB847C}" type="presOf" srcId="{1182A44C-E7F8-4A8B-B994-4536C3CB47F2}" destId="{DFF65C1E-6FB8-411D-B5AF-C67D06E5EB2B}" srcOrd="0" destOrd="0" presId="urn:microsoft.com/office/officeart/2005/8/layout/hierarchy1"/>
    <dgm:cxn modelId="{884F8E82-B36C-4E02-B374-0586E3952395}" type="presOf" srcId="{0B126192-B0DD-493F-89D6-21D37C631BF7}" destId="{8602CA9D-0851-4584-B4E6-4EFA98B3B2EE}" srcOrd="0" destOrd="0" presId="urn:microsoft.com/office/officeart/2005/8/layout/hierarchy1"/>
    <dgm:cxn modelId="{07C30620-63A3-41C4-B74A-218D2E64CD0A}" type="presOf" srcId="{36D08F05-ED47-4A41-B653-8E41A416DD2D}" destId="{F1B61B8A-4B54-4F9F-AC88-3019CC306B6D}" srcOrd="0" destOrd="0" presId="urn:microsoft.com/office/officeart/2005/8/layout/hierarchy1"/>
    <dgm:cxn modelId="{12979F0D-538C-4FE1-9EBE-DF2262776663}" type="presOf" srcId="{A7DA469D-ED17-4E56-A37D-BBF822B7BFA6}" destId="{ECEA70E1-D195-4F6B-AFDF-60D544C8E8CC}" srcOrd="0" destOrd="0" presId="urn:microsoft.com/office/officeart/2005/8/layout/hierarchy1"/>
    <dgm:cxn modelId="{8D1D38F6-6620-4778-A34F-BFB9D37A25C1}" type="presOf" srcId="{623CB761-507C-4D2D-BC96-2E6591AA4ED6}" destId="{EEF5F04E-EDAF-4DFA-9969-E18FBE1A67C9}" srcOrd="0" destOrd="0" presId="urn:microsoft.com/office/officeart/2005/8/layout/hierarchy1"/>
    <dgm:cxn modelId="{B5ECAFAF-BE45-4ECE-BA1A-198F7909E7C5}" srcId="{4F6D3105-D3FF-4268-8736-B51FF1FC13EE}" destId="{F2786B10-023E-4C29-A69C-282DA4DC5FF6}" srcOrd="0" destOrd="0" parTransId="{81FCEEB9-53C2-439A-B8A5-D13C06EF2FFA}" sibTransId="{1008A174-254E-441D-A8A8-CBA70595466A}"/>
    <dgm:cxn modelId="{4654349C-F16F-4CC8-8EBE-9E0B83F05985}" type="presOf" srcId="{8E110B92-7E3C-4752-B506-33941A4EA868}" destId="{58F23C90-ECDC-4F23-9D13-2E5122D9B5AF}" srcOrd="0" destOrd="0" presId="urn:microsoft.com/office/officeart/2005/8/layout/hierarchy1"/>
    <dgm:cxn modelId="{4F004A6B-8B4B-4B93-9363-6212D9514930}" type="presOf" srcId="{34D1F796-C524-4D98-B353-09AA882F0100}" destId="{457A40CA-B09E-4FA0-B606-553B8349F301}" srcOrd="0" destOrd="0" presId="urn:microsoft.com/office/officeart/2005/8/layout/hierarchy1"/>
    <dgm:cxn modelId="{40C648BF-6E4E-46EC-A972-76059646D9B4}" type="presOf" srcId="{2763D18D-5B40-4370-A3E3-BEE05558198B}" destId="{872F1FB5-9F07-4A00-AD02-F57BC4E1A288}" srcOrd="0" destOrd="0" presId="urn:microsoft.com/office/officeart/2005/8/layout/hierarchy1"/>
    <dgm:cxn modelId="{10799EF0-DF06-4CCA-A2E6-411DF8462337}" srcId="{F2786B10-023E-4C29-A69C-282DA4DC5FF6}" destId="{8E110B92-7E3C-4752-B506-33941A4EA868}" srcOrd="4" destOrd="0" parTransId="{9C7356C7-E877-40BA-BF01-A3A8E475F15D}" sibTransId="{F3BD67ED-05BF-481C-8BB5-0FB67F31DC5D}"/>
    <dgm:cxn modelId="{BD134184-58B7-4406-93D3-126EAE337FC5}" srcId="{F2786B10-023E-4C29-A69C-282DA4DC5FF6}" destId="{623CB761-507C-4D2D-BC96-2E6591AA4ED6}" srcOrd="3" destOrd="0" parTransId="{F3E438FE-A3C9-4753-B994-04589875AB5A}" sibTransId="{7964D198-4E91-407A-9A30-2C4F98475B3A}"/>
    <dgm:cxn modelId="{F6EAC890-4EEA-41D3-B9D4-104D7E9354A2}" type="presOf" srcId="{9C7356C7-E877-40BA-BF01-A3A8E475F15D}" destId="{751F2DB3-1E71-47FD-B63C-B145DDF72E24}" srcOrd="0" destOrd="0" presId="urn:microsoft.com/office/officeart/2005/8/layout/hierarchy1"/>
    <dgm:cxn modelId="{A3AA15C5-B9C7-4283-B80D-96D525A08643}" srcId="{F2786B10-023E-4C29-A69C-282DA4DC5FF6}" destId="{A2B8BAC3-A215-4023-9723-6BAF8A396AC6}" srcOrd="1" destOrd="0" parTransId="{1182A44C-E7F8-4A8B-B994-4536C3CB47F2}" sibTransId="{7DEC2C58-9D10-4043-8E27-BE6092D7C7EF}"/>
    <dgm:cxn modelId="{35009B11-A284-4991-A583-CBE36BD4C904}" type="presOf" srcId="{4F6D3105-D3FF-4268-8736-B51FF1FC13EE}" destId="{2E557ED4-B1B7-4F70-BF98-53E9509115DE}" srcOrd="0" destOrd="0" presId="urn:microsoft.com/office/officeart/2005/8/layout/hierarchy1"/>
    <dgm:cxn modelId="{252F5B05-7E31-4166-9602-0B904C620351}" type="presOf" srcId="{BE465DEE-7D3B-40BD-BD51-C68EA07612D6}" destId="{7F1933FD-0B49-45E9-B222-B47FA3F8AA57}" srcOrd="0" destOrd="0" presId="urn:microsoft.com/office/officeart/2005/8/layout/hierarchy1"/>
    <dgm:cxn modelId="{9103AFDD-B5B7-4062-B2BD-8ED8818B7D34}" srcId="{F2786B10-023E-4C29-A69C-282DA4DC5FF6}" destId="{63E84004-4D13-4DD2-AE15-A75320110590}" srcOrd="5" destOrd="0" parTransId="{36D08F05-ED47-4A41-B653-8E41A416DD2D}" sibTransId="{FF92EA29-A149-49E3-A6C3-925EB84AE7AF}"/>
    <dgm:cxn modelId="{F16E661A-26DC-4398-B479-38225CE359AB}" type="presOf" srcId="{C3E730D4-BE93-41F2-8624-303132AC3861}" destId="{BDAFF29C-661E-4AC3-865E-9B1B6611FE62}" srcOrd="0" destOrd="0" presId="urn:microsoft.com/office/officeart/2005/8/layout/hierarchy1"/>
    <dgm:cxn modelId="{606E28EE-FAC2-4BCA-A44F-1894A819CA4D}" srcId="{F2786B10-023E-4C29-A69C-282DA4DC5FF6}" destId="{C85A62C9-74A8-4628-ACDC-B2778468E862}" srcOrd="2" destOrd="0" parTransId="{2763D18D-5B40-4370-A3E3-BEE05558198B}" sibTransId="{1F53BA26-6A3D-4A98-90AE-6392074283A1}"/>
    <dgm:cxn modelId="{750CDB68-6CE5-45AE-A124-39B84C52A8E2}" type="presOf" srcId="{A2B8BAC3-A215-4023-9723-6BAF8A396AC6}" destId="{FF478AAB-D563-4BDC-93B3-E7450EE828B3}" srcOrd="0" destOrd="0" presId="urn:microsoft.com/office/officeart/2005/8/layout/hierarchy1"/>
    <dgm:cxn modelId="{66C2C0FA-28DC-4C42-B0A8-4E6EA6C0ACD4}" srcId="{F2786B10-023E-4C29-A69C-282DA4DC5FF6}" destId="{34D1F796-C524-4D98-B353-09AA882F0100}" srcOrd="0" destOrd="0" parTransId="{BE465DEE-7D3B-40BD-BD51-C68EA07612D6}" sibTransId="{AA0A2D6E-8D82-4EE6-859F-1F755EC0E2DD}"/>
    <dgm:cxn modelId="{A6324DE9-6DA5-4771-A831-46CDD603D04E}" type="presOf" srcId="{63E84004-4D13-4DD2-AE15-A75320110590}" destId="{ECE7FE78-4EDE-40D3-8EF4-57051D4EAE59}" srcOrd="0" destOrd="0" presId="urn:microsoft.com/office/officeart/2005/8/layout/hierarchy1"/>
    <dgm:cxn modelId="{37E3BA6E-5E8E-48B8-92BD-56CB709E0C3B}" type="presOf" srcId="{F3E438FE-A3C9-4753-B994-04589875AB5A}" destId="{BC54B4A2-9FD7-4030-82A8-745D5DDBAC01}" srcOrd="0" destOrd="0" presId="urn:microsoft.com/office/officeart/2005/8/layout/hierarchy1"/>
    <dgm:cxn modelId="{02FEDA10-C31D-4D94-ACED-C5CCB5B93F04}" srcId="{623CB761-507C-4D2D-BC96-2E6591AA4ED6}" destId="{AADB4CA4-6E99-4006-AE9D-8B2E82D467AF}" srcOrd="0" destOrd="0" parTransId="{A7DA469D-ED17-4E56-A37D-BBF822B7BFA6}" sibTransId="{1EE5A751-212F-4FDB-B073-A2BBE50EAF8E}"/>
    <dgm:cxn modelId="{E1B62556-0780-4C4E-B8E3-0458099EA8AE}" type="presParOf" srcId="{2E557ED4-B1B7-4F70-BF98-53E9509115DE}" destId="{CDF9C7F6-5555-4DAC-ABF8-AF841B015956}" srcOrd="0" destOrd="0" presId="urn:microsoft.com/office/officeart/2005/8/layout/hierarchy1"/>
    <dgm:cxn modelId="{88B5A7A5-C7E6-44F8-8C7F-03E92CDD5871}" type="presParOf" srcId="{CDF9C7F6-5555-4DAC-ABF8-AF841B015956}" destId="{548ECB56-DD93-4DF2-AC69-BF62BCC6BBFB}" srcOrd="0" destOrd="0" presId="urn:microsoft.com/office/officeart/2005/8/layout/hierarchy1"/>
    <dgm:cxn modelId="{B0A2191A-17AD-41B8-B9DF-E164B37BE847}" type="presParOf" srcId="{548ECB56-DD93-4DF2-AC69-BF62BCC6BBFB}" destId="{449EF67F-9F09-4CC4-8A17-35AC32298C8D}" srcOrd="0" destOrd="0" presId="urn:microsoft.com/office/officeart/2005/8/layout/hierarchy1"/>
    <dgm:cxn modelId="{EE0FBCC1-51D3-4867-8882-6F4474FD71F7}" type="presParOf" srcId="{548ECB56-DD93-4DF2-AC69-BF62BCC6BBFB}" destId="{752F2A95-4D29-4A2F-9CC1-D06C1D3A6FB9}" srcOrd="1" destOrd="0" presId="urn:microsoft.com/office/officeart/2005/8/layout/hierarchy1"/>
    <dgm:cxn modelId="{48FF7FC6-3F11-46D4-A367-4109A7393EF7}" type="presParOf" srcId="{CDF9C7F6-5555-4DAC-ABF8-AF841B015956}" destId="{924EF437-9188-42E2-9429-6A66B66E21B8}" srcOrd="1" destOrd="0" presId="urn:microsoft.com/office/officeart/2005/8/layout/hierarchy1"/>
    <dgm:cxn modelId="{F386223C-DC9B-4378-A1DB-2B2D20BCE50C}" type="presParOf" srcId="{924EF437-9188-42E2-9429-6A66B66E21B8}" destId="{7F1933FD-0B49-45E9-B222-B47FA3F8AA57}" srcOrd="0" destOrd="0" presId="urn:microsoft.com/office/officeart/2005/8/layout/hierarchy1"/>
    <dgm:cxn modelId="{824A011B-AD1F-4DC3-89B2-E5F30772100D}" type="presParOf" srcId="{924EF437-9188-42E2-9429-6A66B66E21B8}" destId="{C9C8A149-52C5-488F-9CAA-EF31F1A36D67}" srcOrd="1" destOrd="0" presId="urn:microsoft.com/office/officeart/2005/8/layout/hierarchy1"/>
    <dgm:cxn modelId="{F8814912-93ED-4747-A84E-097B936F953F}" type="presParOf" srcId="{C9C8A149-52C5-488F-9CAA-EF31F1A36D67}" destId="{246B7653-3DAA-4179-BCCC-8713B017C46E}" srcOrd="0" destOrd="0" presId="urn:microsoft.com/office/officeart/2005/8/layout/hierarchy1"/>
    <dgm:cxn modelId="{A4D58A07-C69E-408C-B66F-7787A384F441}" type="presParOf" srcId="{246B7653-3DAA-4179-BCCC-8713B017C46E}" destId="{31523542-3C8C-4F43-A764-8BF1001D3859}" srcOrd="0" destOrd="0" presId="urn:microsoft.com/office/officeart/2005/8/layout/hierarchy1"/>
    <dgm:cxn modelId="{41A3D893-0850-4301-9DB9-FAAFA68710A4}" type="presParOf" srcId="{246B7653-3DAA-4179-BCCC-8713B017C46E}" destId="{457A40CA-B09E-4FA0-B606-553B8349F301}" srcOrd="1" destOrd="0" presId="urn:microsoft.com/office/officeart/2005/8/layout/hierarchy1"/>
    <dgm:cxn modelId="{4BC8418A-80DD-482D-B78B-9F62B92188A1}" type="presParOf" srcId="{C9C8A149-52C5-488F-9CAA-EF31F1A36D67}" destId="{5CDC64EC-F860-495D-8F28-BC4871F519D9}" srcOrd="1" destOrd="0" presId="urn:microsoft.com/office/officeart/2005/8/layout/hierarchy1"/>
    <dgm:cxn modelId="{D93E50BA-D618-4EF3-846F-872A99142BDE}" type="presParOf" srcId="{924EF437-9188-42E2-9429-6A66B66E21B8}" destId="{DFF65C1E-6FB8-411D-B5AF-C67D06E5EB2B}" srcOrd="2" destOrd="0" presId="urn:microsoft.com/office/officeart/2005/8/layout/hierarchy1"/>
    <dgm:cxn modelId="{CCE3A9BE-577F-46ED-8E6C-91FF44BEDD28}" type="presParOf" srcId="{924EF437-9188-42E2-9429-6A66B66E21B8}" destId="{88FD5F63-C70D-4BF8-98A9-DDF954CC42A5}" srcOrd="3" destOrd="0" presId="urn:microsoft.com/office/officeart/2005/8/layout/hierarchy1"/>
    <dgm:cxn modelId="{989E0F47-359F-4730-8433-7AB5429879D4}" type="presParOf" srcId="{88FD5F63-C70D-4BF8-98A9-DDF954CC42A5}" destId="{139E42FE-C781-4ACD-9288-5C8DBF5E124A}" srcOrd="0" destOrd="0" presId="urn:microsoft.com/office/officeart/2005/8/layout/hierarchy1"/>
    <dgm:cxn modelId="{851B99B8-9851-455D-9F16-E854F6D665FC}" type="presParOf" srcId="{139E42FE-C781-4ACD-9288-5C8DBF5E124A}" destId="{B189E4EE-1C93-4276-9FC4-7AA52AA2CD7D}" srcOrd="0" destOrd="0" presId="urn:microsoft.com/office/officeart/2005/8/layout/hierarchy1"/>
    <dgm:cxn modelId="{CADAD887-88CE-46CD-A0EB-C2D19643EBAE}" type="presParOf" srcId="{139E42FE-C781-4ACD-9288-5C8DBF5E124A}" destId="{FF478AAB-D563-4BDC-93B3-E7450EE828B3}" srcOrd="1" destOrd="0" presId="urn:microsoft.com/office/officeart/2005/8/layout/hierarchy1"/>
    <dgm:cxn modelId="{B90823CE-1183-406F-9101-C693DBD5F500}" type="presParOf" srcId="{88FD5F63-C70D-4BF8-98A9-DDF954CC42A5}" destId="{7DCAE431-CBC8-4E79-955D-CCA89589A204}" srcOrd="1" destOrd="0" presId="urn:microsoft.com/office/officeart/2005/8/layout/hierarchy1"/>
    <dgm:cxn modelId="{CF8085CA-3D55-4DDF-A071-716E0BA2AC72}" type="presParOf" srcId="{924EF437-9188-42E2-9429-6A66B66E21B8}" destId="{872F1FB5-9F07-4A00-AD02-F57BC4E1A288}" srcOrd="4" destOrd="0" presId="urn:microsoft.com/office/officeart/2005/8/layout/hierarchy1"/>
    <dgm:cxn modelId="{97AB6D00-64D1-4281-A0FE-E3E982DD5CE9}" type="presParOf" srcId="{924EF437-9188-42E2-9429-6A66B66E21B8}" destId="{2DEE04AD-2207-4256-A67C-DC7552C90B90}" srcOrd="5" destOrd="0" presId="urn:microsoft.com/office/officeart/2005/8/layout/hierarchy1"/>
    <dgm:cxn modelId="{26C59D44-7DED-4819-8193-AE14C4FC4665}" type="presParOf" srcId="{2DEE04AD-2207-4256-A67C-DC7552C90B90}" destId="{EACA1321-6518-4786-B601-130A6F10CCAD}" srcOrd="0" destOrd="0" presId="urn:microsoft.com/office/officeart/2005/8/layout/hierarchy1"/>
    <dgm:cxn modelId="{578F48A9-F5D6-4791-A28F-AFD352741EE9}" type="presParOf" srcId="{EACA1321-6518-4786-B601-130A6F10CCAD}" destId="{32EDEB22-637C-4815-901B-D79245019534}" srcOrd="0" destOrd="0" presId="urn:microsoft.com/office/officeart/2005/8/layout/hierarchy1"/>
    <dgm:cxn modelId="{0AA881D0-DB6B-4A46-8917-A7FA2C91937C}" type="presParOf" srcId="{EACA1321-6518-4786-B601-130A6F10CCAD}" destId="{62D71ABF-5DF7-436D-B168-D4E28899D524}" srcOrd="1" destOrd="0" presId="urn:microsoft.com/office/officeart/2005/8/layout/hierarchy1"/>
    <dgm:cxn modelId="{73849DA4-B35F-49F1-9FC6-6A92BFAA3A06}" type="presParOf" srcId="{2DEE04AD-2207-4256-A67C-DC7552C90B90}" destId="{E7E0CE8F-770A-4ABC-8C46-430961543BA7}" srcOrd="1" destOrd="0" presId="urn:microsoft.com/office/officeart/2005/8/layout/hierarchy1"/>
    <dgm:cxn modelId="{68B5EB70-D9EF-4FEC-9754-BF2A4795DBC5}" type="presParOf" srcId="{924EF437-9188-42E2-9429-6A66B66E21B8}" destId="{BC54B4A2-9FD7-4030-82A8-745D5DDBAC01}" srcOrd="6" destOrd="0" presId="urn:microsoft.com/office/officeart/2005/8/layout/hierarchy1"/>
    <dgm:cxn modelId="{EA6D5B2B-6644-4EEE-A862-665765E01026}" type="presParOf" srcId="{924EF437-9188-42E2-9429-6A66B66E21B8}" destId="{4168D080-0886-4114-8A94-B2BFD3F4C9F7}" srcOrd="7" destOrd="0" presId="urn:microsoft.com/office/officeart/2005/8/layout/hierarchy1"/>
    <dgm:cxn modelId="{A1955D96-8B77-4656-906D-93DC62DE34E7}" type="presParOf" srcId="{4168D080-0886-4114-8A94-B2BFD3F4C9F7}" destId="{DA69ED31-1CFD-4344-BFFE-ECBB251F8E9D}" srcOrd="0" destOrd="0" presId="urn:microsoft.com/office/officeart/2005/8/layout/hierarchy1"/>
    <dgm:cxn modelId="{E2BB796D-A1C3-4B30-9920-C75E5DBF9D9C}" type="presParOf" srcId="{DA69ED31-1CFD-4344-BFFE-ECBB251F8E9D}" destId="{6F69F680-B6BD-499B-BF0B-2B75C4950432}" srcOrd="0" destOrd="0" presId="urn:microsoft.com/office/officeart/2005/8/layout/hierarchy1"/>
    <dgm:cxn modelId="{603DC699-7388-44DC-AB0E-957B07321A5E}" type="presParOf" srcId="{DA69ED31-1CFD-4344-BFFE-ECBB251F8E9D}" destId="{EEF5F04E-EDAF-4DFA-9969-E18FBE1A67C9}" srcOrd="1" destOrd="0" presId="urn:microsoft.com/office/officeart/2005/8/layout/hierarchy1"/>
    <dgm:cxn modelId="{E50AA296-3B9C-4880-BD49-8BE65395A624}" type="presParOf" srcId="{4168D080-0886-4114-8A94-B2BFD3F4C9F7}" destId="{46E32563-ADA2-418E-A40B-FF13315A6EE3}" srcOrd="1" destOrd="0" presId="urn:microsoft.com/office/officeart/2005/8/layout/hierarchy1"/>
    <dgm:cxn modelId="{7F3D8870-D5A7-47B1-B5A9-EB0E024AB27A}" type="presParOf" srcId="{46E32563-ADA2-418E-A40B-FF13315A6EE3}" destId="{ECEA70E1-D195-4F6B-AFDF-60D544C8E8CC}" srcOrd="0" destOrd="0" presId="urn:microsoft.com/office/officeart/2005/8/layout/hierarchy1"/>
    <dgm:cxn modelId="{B4D6B131-0532-4275-9B98-F8F4BFA75FA4}" type="presParOf" srcId="{46E32563-ADA2-418E-A40B-FF13315A6EE3}" destId="{19BA59A6-76DF-4BA8-A82E-51779D308B99}" srcOrd="1" destOrd="0" presId="urn:microsoft.com/office/officeart/2005/8/layout/hierarchy1"/>
    <dgm:cxn modelId="{B940E4A0-EB16-4594-8A49-08A55723DE3E}" type="presParOf" srcId="{19BA59A6-76DF-4BA8-A82E-51779D308B99}" destId="{1296E04C-AF4A-4D13-8079-3519E63F90D2}" srcOrd="0" destOrd="0" presId="urn:microsoft.com/office/officeart/2005/8/layout/hierarchy1"/>
    <dgm:cxn modelId="{492841EB-B133-4BC7-A1C5-78F7A8B49F74}" type="presParOf" srcId="{1296E04C-AF4A-4D13-8079-3519E63F90D2}" destId="{F048B200-D65C-4994-8061-BE1397091CFE}" srcOrd="0" destOrd="0" presId="urn:microsoft.com/office/officeart/2005/8/layout/hierarchy1"/>
    <dgm:cxn modelId="{FAA53D6D-7490-4C23-A299-D9A727DFA90C}" type="presParOf" srcId="{1296E04C-AF4A-4D13-8079-3519E63F90D2}" destId="{0422F208-8710-40A7-BA8D-5997B20DD536}" srcOrd="1" destOrd="0" presId="urn:microsoft.com/office/officeart/2005/8/layout/hierarchy1"/>
    <dgm:cxn modelId="{BA8B12BE-B75C-4554-A578-977B11A570B1}" type="presParOf" srcId="{19BA59A6-76DF-4BA8-A82E-51779D308B99}" destId="{AAB586A0-152E-4B64-ABB4-E965F9231D70}" srcOrd="1" destOrd="0" presId="urn:microsoft.com/office/officeart/2005/8/layout/hierarchy1"/>
    <dgm:cxn modelId="{BB38C092-DD08-4376-A81A-2957EB6EB3AD}" type="presParOf" srcId="{46E32563-ADA2-418E-A40B-FF13315A6EE3}" destId="{BDAFF29C-661E-4AC3-865E-9B1B6611FE62}" srcOrd="2" destOrd="0" presId="urn:microsoft.com/office/officeart/2005/8/layout/hierarchy1"/>
    <dgm:cxn modelId="{7623FF6C-7EEF-49FF-B1D8-7703CED3E1A1}" type="presParOf" srcId="{46E32563-ADA2-418E-A40B-FF13315A6EE3}" destId="{73F4DA83-31E7-43E4-9679-029D1785F92C}" srcOrd="3" destOrd="0" presId="urn:microsoft.com/office/officeart/2005/8/layout/hierarchy1"/>
    <dgm:cxn modelId="{E8835A1C-9AC1-4131-8657-5F40FCB0C98C}" type="presParOf" srcId="{73F4DA83-31E7-43E4-9679-029D1785F92C}" destId="{B0890823-04A8-41C4-BF41-747275F4686D}" srcOrd="0" destOrd="0" presId="urn:microsoft.com/office/officeart/2005/8/layout/hierarchy1"/>
    <dgm:cxn modelId="{6EE484AB-B775-49E0-9DE8-7B3ED3D18436}" type="presParOf" srcId="{B0890823-04A8-41C4-BF41-747275F4686D}" destId="{F94EB5DA-D900-41F0-B902-ED35263143C3}" srcOrd="0" destOrd="0" presId="urn:microsoft.com/office/officeart/2005/8/layout/hierarchy1"/>
    <dgm:cxn modelId="{BF089C42-9A7B-436F-A1B9-5AD2B2B18F79}" type="presParOf" srcId="{B0890823-04A8-41C4-BF41-747275F4686D}" destId="{8602CA9D-0851-4584-B4E6-4EFA98B3B2EE}" srcOrd="1" destOrd="0" presId="urn:microsoft.com/office/officeart/2005/8/layout/hierarchy1"/>
    <dgm:cxn modelId="{E0735488-0385-4DEA-92EB-A75445A577D9}" type="presParOf" srcId="{73F4DA83-31E7-43E4-9679-029D1785F92C}" destId="{73B9B978-B840-4D2B-8049-294165E89937}" srcOrd="1" destOrd="0" presId="urn:microsoft.com/office/officeart/2005/8/layout/hierarchy1"/>
    <dgm:cxn modelId="{E87B84BD-1B37-4420-B35B-FD87A9D92541}" type="presParOf" srcId="{924EF437-9188-42E2-9429-6A66B66E21B8}" destId="{751F2DB3-1E71-47FD-B63C-B145DDF72E24}" srcOrd="8" destOrd="0" presId="urn:microsoft.com/office/officeart/2005/8/layout/hierarchy1"/>
    <dgm:cxn modelId="{7AC4E6AA-8A42-4186-BE15-749716AE9BC1}" type="presParOf" srcId="{924EF437-9188-42E2-9429-6A66B66E21B8}" destId="{5A919E2A-4777-4F91-94A6-3FBCD207203C}" srcOrd="9" destOrd="0" presId="urn:microsoft.com/office/officeart/2005/8/layout/hierarchy1"/>
    <dgm:cxn modelId="{FBC252B8-837C-4979-95D5-00A6D1AA8070}" type="presParOf" srcId="{5A919E2A-4777-4F91-94A6-3FBCD207203C}" destId="{DF3D42FD-01F2-4755-8CA8-67C6257BA946}" srcOrd="0" destOrd="0" presId="urn:microsoft.com/office/officeart/2005/8/layout/hierarchy1"/>
    <dgm:cxn modelId="{50CC9BED-5A73-4610-9C8C-0206B5627FFB}" type="presParOf" srcId="{DF3D42FD-01F2-4755-8CA8-67C6257BA946}" destId="{1BA9F192-EB2F-4E72-B100-C939DD3F6BBE}" srcOrd="0" destOrd="0" presId="urn:microsoft.com/office/officeart/2005/8/layout/hierarchy1"/>
    <dgm:cxn modelId="{CD68F85D-2FB5-4777-B4E7-15C6BC7DC633}" type="presParOf" srcId="{DF3D42FD-01F2-4755-8CA8-67C6257BA946}" destId="{58F23C90-ECDC-4F23-9D13-2E5122D9B5AF}" srcOrd="1" destOrd="0" presId="urn:microsoft.com/office/officeart/2005/8/layout/hierarchy1"/>
    <dgm:cxn modelId="{203B39BB-5915-4EDE-8993-0A8C4A6CBE7E}" type="presParOf" srcId="{5A919E2A-4777-4F91-94A6-3FBCD207203C}" destId="{EDCF59E9-3C3B-4187-AE70-9DE700341346}" srcOrd="1" destOrd="0" presId="urn:microsoft.com/office/officeart/2005/8/layout/hierarchy1"/>
    <dgm:cxn modelId="{ED6F43F5-D81E-43FA-9236-03003347CF9E}" type="presParOf" srcId="{924EF437-9188-42E2-9429-6A66B66E21B8}" destId="{F1B61B8A-4B54-4F9F-AC88-3019CC306B6D}" srcOrd="10" destOrd="0" presId="urn:microsoft.com/office/officeart/2005/8/layout/hierarchy1"/>
    <dgm:cxn modelId="{03001FA4-15EF-40FD-A9E3-13EFDEEED371}" type="presParOf" srcId="{924EF437-9188-42E2-9429-6A66B66E21B8}" destId="{4D6D31C5-AE5C-42D1-BA2E-44265DFEA2BD}" srcOrd="11" destOrd="0" presId="urn:microsoft.com/office/officeart/2005/8/layout/hierarchy1"/>
    <dgm:cxn modelId="{9CCF266E-3D2C-4668-BF20-AB6573E828A4}" type="presParOf" srcId="{4D6D31C5-AE5C-42D1-BA2E-44265DFEA2BD}" destId="{01AC3F8F-5A9A-4C21-B90B-B91B6EDCFA46}" srcOrd="0" destOrd="0" presId="urn:microsoft.com/office/officeart/2005/8/layout/hierarchy1"/>
    <dgm:cxn modelId="{797DE436-14FD-4A45-B588-E73F18E86E48}" type="presParOf" srcId="{01AC3F8F-5A9A-4C21-B90B-B91B6EDCFA46}" destId="{CCC12994-70F8-4BDD-8C37-979384F49E89}" srcOrd="0" destOrd="0" presId="urn:microsoft.com/office/officeart/2005/8/layout/hierarchy1"/>
    <dgm:cxn modelId="{AB1DD3F6-AFFE-48F3-AE07-B51D7DACB3A5}" type="presParOf" srcId="{01AC3F8F-5A9A-4C21-B90B-B91B6EDCFA46}" destId="{ECE7FE78-4EDE-40D3-8EF4-57051D4EAE59}" srcOrd="1" destOrd="0" presId="urn:microsoft.com/office/officeart/2005/8/layout/hierarchy1"/>
    <dgm:cxn modelId="{FB29FC4A-DD85-4A41-BD8A-FD7379F5189A}" type="presParOf" srcId="{4D6D31C5-AE5C-42D1-BA2E-44265DFEA2BD}" destId="{140C80F2-7619-41C0-995B-42DF778482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1B8A-4B54-4F9F-AC88-3019CC306B6D}">
      <dsp:nvSpPr>
        <dsp:cNvPr id="0" name=""/>
        <dsp:cNvSpPr/>
      </dsp:nvSpPr>
      <dsp:spPr>
        <a:xfrm>
          <a:off x="4309605" y="519494"/>
          <a:ext cx="2992859" cy="237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73"/>
              </a:lnTo>
              <a:lnTo>
                <a:pt x="2992859" y="161773"/>
              </a:lnTo>
              <a:lnTo>
                <a:pt x="2992859" y="237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F2DB3-1E71-47FD-B63C-B145DDF72E24}">
      <dsp:nvSpPr>
        <dsp:cNvPr id="0" name=""/>
        <dsp:cNvSpPr/>
      </dsp:nvSpPr>
      <dsp:spPr>
        <a:xfrm>
          <a:off x="4309605" y="519494"/>
          <a:ext cx="1995239" cy="237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73"/>
              </a:lnTo>
              <a:lnTo>
                <a:pt x="1995239" y="161773"/>
              </a:lnTo>
              <a:lnTo>
                <a:pt x="1995239" y="237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B4A2-9FD7-4030-82A8-745D5DDBAC01}">
      <dsp:nvSpPr>
        <dsp:cNvPr id="0" name=""/>
        <dsp:cNvSpPr/>
      </dsp:nvSpPr>
      <dsp:spPr>
        <a:xfrm>
          <a:off x="4309605" y="519494"/>
          <a:ext cx="997619" cy="237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73"/>
              </a:lnTo>
              <a:lnTo>
                <a:pt x="997619" y="161773"/>
              </a:lnTo>
              <a:lnTo>
                <a:pt x="997619" y="237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F1FB5-9F07-4A00-AD02-F57BC4E1A288}">
      <dsp:nvSpPr>
        <dsp:cNvPr id="0" name=""/>
        <dsp:cNvSpPr/>
      </dsp:nvSpPr>
      <dsp:spPr>
        <a:xfrm>
          <a:off x="4263885" y="519494"/>
          <a:ext cx="91440" cy="2373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5C1E-6FB8-411D-B5AF-C67D06E5EB2B}">
      <dsp:nvSpPr>
        <dsp:cNvPr id="0" name=""/>
        <dsp:cNvSpPr/>
      </dsp:nvSpPr>
      <dsp:spPr>
        <a:xfrm>
          <a:off x="3311985" y="519494"/>
          <a:ext cx="997619" cy="237388"/>
        </a:xfrm>
        <a:custGeom>
          <a:avLst/>
          <a:gdLst/>
          <a:ahLst/>
          <a:cxnLst/>
          <a:rect l="0" t="0" r="0" b="0"/>
          <a:pathLst>
            <a:path>
              <a:moveTo>
                <a:pt x="997619" y="0"/>
              </a:moveTo>
              <a:lnTo>
                <a:pt x="997619" y="161773"/>
              </a:lnTo>
              <a:lnTo>
                <a:pt x="0" y="161773"/>
              </a:lnTo>
              <a:lnTo>
                <a:pt x="0" y="237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33FD-0B49-45E9-B222-B47FA3F8AA57}">
      <dsp:nvSpPr>
        <dsp:cNvPr id="0" name=""/>
        <dsp:cNvSpPr/>
      </dsp:nvSpPr>
      <dsp:spPr>
        <a:xfrm>
          <a:off x="2314365" y="519494"/>
          <a:ext cx="1995239" cy="237388"/>
        </a:xfrm>
        <a:custGeom>
          <a:avLst/>
          <a:gdLst/>
          <a:ahLst/>
          <a:cxnLst/>
          <a:rect l="0" t="0" r="0" b="0"/>
          <a:pathLst>
            <a:path>
              <a:moveTo>
                <a:pt x="1995239" y="0"/>
              </a:moveTo>
              <a:lnTo>
                <a:pt x="1995239" y="161773"/>
              </a:lnTo>
              <a:lnTo>
                <a:pt x="0" y="161773"/>
              </a:lnTo>
              <a:lnTo>
                <a:pt x="0" y="237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D9FFA-1A75-4F9F-A49C-C2A8D854A316}">
      <dsp:nvSpPr>
        <dsp:cNvPr id="0" name=""/>
        <dsp:cNvSpPr/>
      </dsp:nvSpPr>
      <dsp:spPr>
        <a:xfrm>
          <a:off x="1271025" y="1275191"/>
          <a:ext cx="91440" cy="2373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3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6DC24-A3DA-493D-8C6A-8DE7CC384814}">
      <dsp:nvSpPr>
        <dsp:cNvPr id="0" name=""/>
        <dsp:cNvSpPr/>
      </dsp:nvSpPr>
      <dsp:spPr>
        <a:xfrm>
          <a:off x="1316745" y="519494"/>
          <a:ext cx="2992859" cy="237388"/>
        </a:xfrm>
        <a:custGeom>
          <a:avLst/>
          <a:gdLst/>
          <a:ahLst/>
          <a:cxnLst/>
          <a:rect l="0" t="0" r="0" b="0"/>
          <a:pathLst>
            <a:path>
              <a:moveTo>
                <a:pt x="2992859" y="0"/>
              </a:moveTo>
              <a:lnTo>
                <a:pt x="2992859" y="161773"/>
              </a:lnTo>
              <a:lnTo>
                <a:pt x="0" y="161773"/>
              </a:lnTo>
              <a:lnTo>
                <a:pt x="0" y="237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F67F-9F09-4CC4-8A17-35AC32298C8D}">
      <dsp:nvSpPr>
        <dsp:cNvPr id="0" name=""/>
        <dsp:cNvSpPr/>
      </dsp:nvSpPr>
      <dsp:spPr>
        <a:xfrm>
          <a:off x="3901487" y="1185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F2A95-4D29-4A2F-9CC1-D06C1D3A6FB9}">
      <dsp:nvSpPr>
        <dsp:cNvPr id="0" name=""/>
        <dsp:cNvSpPr/>
      </dsp:nvSpPr>
      <dsp:spPr>
        <a:xfrm>
          <a:off x="3992180" y="87343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sz="700" kern="1200" dirty="0"/>
        </a:p>
      </dsp:txBody>
      <dsp:txXfrm>
        <a:off x="4007361" y="102524"/>
        <a:ext cx="785872" cy="487946"/>
      </dsp:txXfrm>
    </dsp:sp>
    <dsp:sp modelId="{635143FF-B9E9-4C84-BB1B-BB5F141AFD1E}">
      <dsp:nvSpPr>
        <dsp:cNvPr id="0" name=""/>
        <dsp:cNvSpPr/>
      </dsp:nvSpPr>
      <dsp:spPr>
        <a:xfrm>
          <a:off x="908628" y="756882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675E1-B274-4158-90E8-8867212C75A1}">
      <dsp:nvSpPr>
        <dsp:cNvPr id="0" name=""/>
        <dsp:cNvSpPr/>
      </dsp:nvSpPr>
      <dsp:spPr>
        <a:xfrm>
          <a:off x="999321" y="843040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FF0000"/>
              </a:solidFill>
            </a:rPr>
            <a:t>Exploiting server vulnerabilities</a:t>
          </a:r>
          <a:endParaRPr lang="en-US" sz="700" kern="1200" dirty="0">
            <a:solidFill>
              <a:srgbClr val="FF0000"/>
            </a:solidFill>
          </a:endParaRPr>
        </a:p>
      </dsp:txBody>
      <dsp:txXfrm>
        <a:off x="1014502" y="858221"/>
        <a:ext cx="785872" cy="487946"/>
      </dsp:txXfrm>
    </dsp:sp>
    <dsp:sp modelId="{ED4A4775-8201-435E-A454-9D5890CCE129}">
      <dsp:nvSpPr>
        <dsp:cNvPr id="0" name=""/>
        <dsp:cNvSpPr/>
      </dsp:nvSpPr>
      <dsp:spPr>
        <a:xfrm>
          <a:off x="908628" y="1512579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EEB9-D86A-437B-9C45-22724BCE16A3}">
      <dsp:nvSpPr>
        <dsp:cNvPr id="0" name=""/>
        <dsp:cNvSpPr/>
      </dsp:nvSpPr>
      <dsp:spPr>
        <a:xfrm>
          <a:off x="999321" y="1598737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rgbClr val="FF0000"/>
              </a:solidFill>
            </a:rPr>
            <a:t>Server misconfiguration vulnerabilities</a:t>
          </a:r>
          <a:endParaRPr lang="en-US" sz="700" kern="1200" dirty="0">
            <a:solidFill>
              <a:srgbClr val="FF0000"/>
            </a:solidFill>
          </a:endParaRPr>
        </a:p>
      </dsp:txBody>
      <dsp:txXfrm>
        <a:off x="1014502" y="1613918"/>
        <a:ext cx="785872" cy="487946"/>
      </dsp:txXfrm>
    </dsp:sp>
    <dsp:sp modelId="{31523542-3C8C-4F43-A764-8BF1001D3859}">
      <dsp:nvSpPr>
        <dsp:cNvPr id="0" name=""/>
        <dsp:cNvSpPr/>
      </dsp:nvSpPr>
      <dsp:spPr>
        <a:xfrm>
          <a:off x="1906248" y="756882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A40CA-B09E-4FA0-B606-553B8349F301}">
      <dsp:nvSpPr>
        <dsp:cNvPr id="0" name=""/>
        <dsp:cNvSpPr/>
      </dsp:nvSpPr>
      <dsp:spPr>
        <a:xfrm>
          <a:off x="1996940" y="843040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sz="700" kern="1200" dirty="0"/>
        </a:p>
      </dsp:txBody>
      <dsp:txXfrm>
        <a:off x="2012121" y="858221"/>
        <a:ext cx="785872" cy="487946"/>
      </dsp:txXfrm>
    </dsp:sp>
    <dsp:sp modelId="{B189E4EE-1C93-4276-9FC4-7AA52AA2CD7D}">
      <dsp:nvSpPr>
        <dsp:cNvPr id="0" name=""/>
        <dsp:cNvSpPr/>
      </dsp:nvSpPr>
      <dsp:spPr>
        <a:xfrm>
          <a:off x="2903868" y="756882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78AAB-D563-4BDC-93B3-E7450EE828B3}">
      <dsp:nvSpPr>
        <dsp:cNvPr id="0" name=""/>
        <dsp:cNvSpPr/>
      </dsp:nvSpPr>
      <dsp:spPr>
        <a:xfrm>
          <a:off x="2994560" y="843040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sz="700" kern="1200" dirty="0">
            <a:solidFill>
              <a:srgbClr val="FF0000"/>
            </a:solidFill>
          </a:endParaRPr>
        </a:p>
      </dsp:txBody>
      <dsp:txXfrm>
        <a:off x="3009741" y="858221"/>
        <a:ext cx="785872" cy="487946"/>
      </dsp:txXfrm>
    </dsp:sp>
    <dsp:sp modelId="{32EDEB22-637C-4815-901B-D79245019534}">
      <dsp:nvSpPr>
        <dsp:cNvPr id="0" name=""/>
        <dsp:cNvSpPr/>
      </dsp:nvSpPr>
      <dsp:spPr>
        <a:xfrm>
          <a:off x="3901487" y="756882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1ABF-5DF7-436D-B168-D4E28899D524}">
      <dsp:nvSpPr>
        <dsp:cNvPr id="0" name=""/>
        <dsp:cNvSpPr/>
      </dsp:nvSpPr>
      <dsp:spPr>
        <a:xfrm>
          <a:off x="3992180" y="843040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  <a:endParaRPr lang="en-US" sz="700" kern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07361" y="858221"/>
        <a:ext cx="785872" cy="487946"/>
      </dsp:txXfrm>
    </dsp:sp>
    <dsp:sp modelId="{6F69F680-B6BD-499B-BF0B-2B75C4950432}">
      <dsp:nvSpPr>
        <dsp:cNvPr id="0" name=""/>
        <dsp:cNvSpPr/>
      </dsp:nvSpPr>
      <dsp:spPr>
        <a:xfrm>
          <a:off x="4899107" y="756882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F04E-EDAF-4DFA-9969-E18FBE1A67C9}">
      <dsp:nvSpPr>
        <dsp:cNvPr id="0" name=""/>
        <dsp:cNvSpPr/>
      </dsp:nvSpPr>
      <dsp:spPr>
        <a:xfrm>
          <a:off x="4989800" y="843040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sp:txBody>
      <dsp:txXfrm>
        <a:off x="5004981" y="858221"/>
        <a:ext cx="785872" cy="487946"/>
      </dsp:txXfrm>
    </dsp:sp>
    <dsp:sp modelId="{1BA9F192-EB2F-4E72-B100-C939DD3F6BBE}">
      <dsp:nvSpPr>
        <dsp:cNvPr id="0" name=""/>
        <dsp:cNvSpPr/>
      </dsp:nvSpPr>
      <dsp:spPr>
        <a:xfrm>
          <a:off x="5896727" y="756882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23C90-ECDC-4F23-9D13-2E5122D9B5AF}">
      <dsp:nvSpPr>
        <dsp:cNvPr id="0" name=""/>
        <dsp:cNvSpPr/>
      </dsp:nvSpPr>
      <dsp:spPr>
        <a:xfrm>
          <a:off x="5987420" y="843040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  <a:endParaRPr lang="en-US" sz="700" kern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02601" y="858221"/>
        <a:ext cx="785872" cy="487946"/>
      </dsp:txXfrm>
    </dsp:sp>
    <dsp:sp modelId="{CCC12994-70F8-4BDD-8C37-979384F49E89}">
      <dsp:nvSpPr>
        <dsp:cNvPr id="0" name=""/>
        <dsp:cNvSpPr/>
      </dsp:nvSpPr>
      <dsp:spPr>
        <a:xfrm>
          <a:off x="6894347" y="756882"/>
          <a:ext cx="816234" cy="518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7FE78-4EDE-40D3-8EF4-57051D4EAE59}">
      <dsp:nvSpPr>
        <dsp:cNvPr id="0" name=""/>
        <dsp:cNvSpPr/>
      </dsp:nvSpPr>
      <dsp:spPr>
        <a:xfrm>
          <a:off x="6985040" y="843040"/>
          <a:ext cx="816234" cy="51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sz="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00221" y="858221"/>
        <a:ext cx="785872" cy="487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1B8A-4B54-4F9F-AC88-3019CC306B6D}">
      <dsp:nvSpPr>
        <dsp:cNvPr id="0" name=""/>
        <dsp:cNvSpPr/>
      </dsp:nvSpPr>
      <dsp:spPr>
        <a:xfrm>
          <a:off x="4475667" y="1138712"/>
          <a:ext cx="2857898" cy="27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73"/>
              </a:lnTo>
              <a:lnTo>
                <a:pt x="2857898" y="185373"/>
              </a:lnTo>
              <a:lnTo>
                <a:pt x="2857898" y="272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F2DB3-1E71-47FD-B63C-B145DDF72E24}">
      <dsp:nvSpPr>
        <dsp:cNvPr id="0" name=""/>
        <dsp:cNvSpPr/>
      </dsp:nvSpPr>
      <dsp:spPr>
        <a:xfrm>
          <a:off x="4475667" y="1138712"/>
          <a:ext cx="1714739" cy="27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73"/>
              </a:lnTo>
              <a:lnTo>
                <a:pt x="1714739" y="185373"/>
              </a:lnTo>
              <a:lnTo>
                <a:pt x="1714739" y="272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B4A2-9FD7-4030-82A8-745D5DDBAC01}">
      <dsp:nvSpPr>
        <dsp:cNvPr id="0" name=""/>
        <dsp:cNvSpPr/>
      </dsp:nvSpPr>
      <dsp:spPr>
        <a:xfrm>
          <a:off x="4475667" y="1138712"/>
          <a:ext cx="571579" cy="27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73"/>
              </a:lnTo>
              <a:lnTo>
                <a:pt x="571579" y="185373"/>
              </a:lnTo>
              <a:lnTo>
                <a:pt x="571579" y="272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F1FB5-9F07-4A00-AD02-F57BC4E1A288}">
      <dsp:nvSpPr>
        <dsp:cNvPr id="0" name=""/>
        <dsp:cNvSpPr/>
      </dsp:nvSpPr>
      <dsp:spPr>
        <a:xfrm>
          <a:off x="3904088" y="1138712"/>
          <a:ext cx="571579" cy="272019"/>
        </a:xfrm>
        <a:custGeom>
          <a:avLst/>
          <a:gdLst/>
          <a:ahLst/>
          <a:cxnLst/>
          <a:rect l="0" t="0" r="0" b="0"/>
          <a:pathLst>
            <a:path>
              <a:moveTo>
                <a:pt x="571579" y="0"/>
              </a:moveTo>
              <a:lnTo>
                <a:pt x="571579" y="185373"/>
              </a:lnTo>
              <a:lnTo>
                <a:pt x="0" y="185373"/>
              </a:lnTo>
              <a:lnTo>
                <a:pt x="0" y="272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5C1E-6FB8-411D-B5AF-C67D06E5EB2B}">
      <dsp:nvSpPr>
        <dsp:cNvPr id="0" name=""/>
        <dsp:cNvSpPr/>
      </dsp:nvSpPr>
      <dsp:spPr>
        <a:xfrm>
          <a:off x="2760928" y="1138712"/>
          <a:ext cx="1714739" cy="272019"/>
        </a:xfrm>
        <a:custGeom>
          <a:avLst/>
          <a:gdLst/>
          <a:ahLst/>
          <a:cxnLst/>
          <a:rect l="0" t="0" r="0" b="0"/>
          <a:pathLst>
            <a:path>
              <a:moveTo>
                <a:pt x="1714739" y="0"/>
              </a:moveTo>
              <a:lnTo>
                <a:pt x="1714739" y="185373"/>
              </a:lnTo>
              <a:lnTo>
                <a:pt x="0" y="185373"/>
              </a:lnTo>
              <a:lnTo>
                <a:pt x="0" y="272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7697D-1A10-4B23-B2AC-174978ED0B7B}">
      <dsp:nvSpPr>
        <dsp:cNvPr id="0" name=""/>
        <dsp:cNvSpPr/>
      </dsp:nvSpPr>
      <dsp:spPr>
        <a:xfrm>
          <a:off x="1617769" y="2004655"/>
          <a:ext cx="1143159" cy="27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373"/>
              </a:lnTo>
              <a:lnTo>
                <a:pt x="1143159" y="185373"/>
              </a:lnTo>
              <a:lnTo>
                <a:pt x="1143159" y="272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48644-56AD-4005-B189-0A1D7F22D3A6}">
      <dsp:nvSpPr>
        <dsp:cNvPr id="0" name=""/>
        <dsp:cNvSpPr/>
      </dsp:nvSpPr>
      <dsp:spPr>
        <a:xfrm>
          <a:off x="1572049" y="2004655"/>
          <a:ext cx="91440" cy="2720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15102-D0AD-4BCF-BD74-881B4C397C68}">
      <dsp:nvSpPr>
        <dsp:cNvPr id="0" name=""/>
        <dsp:cNvSpPr/>
      </dsp:nvSpPr>
      <dsp:spPr>
        <a:xfrm>
          <a:off x="474610" y="2004655"/>
          <a:ext cx="1143159" cy="272019"/>
        </a:xfrm>
        <a:custGeom>
          <a:avLst/>
          <a:gdLst/>
          <a:ahLst/>
          <a:cxnLst/>
          <a:rect l="0" t="0" r="0" b="0"/>
          <a:pathLst>
            <a:path>
              <a:moveTo>
                <a:pt x="1143159" y="0"/>
              </a:moveTo>
              <a:lnTo>
                <a:pt x="1143159" y="185373"/>
              </a:lnTo>
              <a:lnTo>
                <a:pt x="0" y="185373"/>
              </a:lnTo>
              <a:lnTo>
                <a:pt x="0" y="2720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33FD-0B49-45E9-B222-B47FA3F8AA57}">
      <dsp:nvSpPr>
        <dsp:cNvPr id="0" name=""/>
        <dsp:cNvSpPr/>
      </dsp:nvSpPr>
      <dsp:spPr>
        <a:xfrm>
          <a:off x="1617769" y="1138712"/>
          <a:ext cx="2857898" cy="272019"/>
        </a:xfrm>
        <a:custGeom>
          <a:avLst/>
          <a:gdLst/>
          <a:ahLst/>
          <a:cxnLst/>
          <a:rect l="0" t="0" r="0" b="0"/>
          <a:pathLst>
            <a:path>
              <a:moveTo>
                <a:pt x="2857898" y="0"/>
              </a:moveTo>
              <a:lnTo>
                <a:pt x="2857898" y="185373"/>
              </a:lnTo>
              <a:lnTo>
                <a:pt x="0" y="185373"/>
              </a:lnTo>
              <a:lnTo>
                <a:pt x="0" y="272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F67F-9F09-4CC4-8A17-35AC32298C8D}">
      <dsp:nvSpPr>
        <dsp:cNvPr id="0" name=""/>
        <dsp:cNvSpPr/>
      </dsp:nvSpPr>
      <dsp:spPr>
        <a:xfrm>
          <a:off x="4008011" y="544788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F2A95-4D29-4A2F-9CC1-D06C1D3A6FB9}">
      <dsp:nvSpPr>
        <dsp:cNvPr id="0" name=""/>
        <dsp:cNvSpPr/>
      </dsp:nvSpPr>
      <dsp:spPr>
        <a:xfrm>
          <a:off x="4111935" y="643516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29330" y="660911"/>
        <a:ext cx="900522" cy="559133"/>
      </dsp:txXfrm>
    </dsp:sp>
    <dsp:sp modelId="{31523542-3C8C-4F43-A764-8BF1001D3859}">
      <dsp:nvSpPr>
        <dsp:cNvPr id="0" name=""/>
        <dsp:cNvSpPr/>
      </dsp:nvSpPr>
      <dsp:spPr>
        <a:xfrm>
          <a:off x="1150113" y="1410732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A40CA-B09E-4FA0-B606-553B8349F301}">
      <dsp:nvSpPr>
        <dsp:cNvPr id="0" name=""/>
        <dsp:cNvSpPr/>
      </dsp:nvSpPr>
      <dsp:spPr>
        <a:xfrm>
          <a:off x="1254036" y="1509459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1431" y="1526854"/>
        <a:ext cx="900522" cy="559133"/>
      </dsp:txXfrm>
    </dsp:sp>
    <dsp:sp modelId="{7FB2B061-2249-460B-83AA-C38692A6E366}">
      <dsp:nvSpPr>
        <dsp:cNvPr id="0" name=""/>
        <dsp:cNvSpPr/>
      </dsp:nvSpPr>
      <dsp:spPr>
        <a:xfrm>
          <a:off x="6953" y="2276675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3CAE3-B99A-46B9-A371-E1F99EF00FD7}">
      <dsp:nvSpPr>
        <dsp:cNvPr id="0" name=""/>
        <dsp:cNvSpPr/>
      </dsp:nvSpPr>
      <dsp:spPr>
        <a:xfrm>
          <a:off x="110877" y="2375402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Smurf attack/ </a:t>
          </a:r>
          <a:r>
            <a:rPr lang="en-US" altLang="en-US" sz="1000" b="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IP spoofing</a:t>
          </a:r>
          <a:endParaRPr lang="en-US" sz="1000" b="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8272" y="2392797"/>
        <a:ext cx="900522" cy="559133"/>
      </dsp:txXfrm>
    </dsp:sp>
    <dsp:sp modelId="{A0D022BE-D04B-4957-B478-47375C1CB55C}">
      <dsp:nvSpPr>
        <dsp:cNvPr id="0" name=""/>
        <dsp:cNvSpPr/>
      </dsp:nvSpPr>
      <dsp:spPr>
        <a:xfrm>
          <a:off x="1150113" y="2276675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A4DE7-CD61-4796-B55B-94C8E4E8ACD1}">
      <dsp:nvSpPr>
        <dsp:cNvPr id="0" name=""/>
        <dsp:cNvSpPr/>
      </dsp:nvSpPr>
      <dsp:spPr>
        <a:xfrm>
          <a:off x="1254036" y="2375402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DNS amplification attack 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1431" y="2392797"/>
        <a:ext cx="900522" cy="559133"/>
      </dsp:txXfrm>
    </dsp:sp>
    <dsp:sp modelId="{17D7F013-33E0-4BCE-803C-929AF865D472}">
      <dsp:nvSpPr>
        <dsp:cNvPr id="0" name=""/>
        <dsp:cNvSpPr/>
      </dsp:nvSpPr>
      <dsp:spPr>
        <a:xfrm>
          <a:off x="2293272" y="2276675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6233F-9A10-4D40-864C-4795FB6C6047}">
      <dsp:nvSpPr>
        <dsp:cNvPr id="0" name=""/>
        <dsp:cNvSpPr/>
      </dsp:nvSpPr>
      <dsp:spPr>
        <a:xfrm>
          <a:off x="2397196" y="2375402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SYN flood attack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4591" y="2392797"/>
        <a:ext cx="900522" cy="559133"/>
      </dsp:txXfrm>
    </dsp:sp>
    <dsp:sp modelId="{B189E4EE-1C93-4276-9FC4-7AA52AA2CD7D}">
      <dsp:nvSpPr>
        <dsp:cNvPr id="0" name=""/>
        <dsp:cNvSpPr/>
      </dsp:nvSpPr>
      <dsp:spPr>
        <a:xfrm>
          <a:off x="2293272" y="1410732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78AAB-D563-4BDC-93B3-E7450EE828B3}">
      <dsp:nvSpPr>
        <dsp:cNvPr id="0" name=""/>
        <dsp:cNvSpPr/>
      </dsp:nvSpPr>
      <dsp:spPr>
        <a:xfrm>
          <a:off x="2397196" y="1509459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4591" y="1526854"/>
        <a:ext cx="900522" cy="559133"/>
      </dsp:txXfrm>
    </dsp:sp>
    <dsp:sp modelId="{32EDEB22-637C-4815-901B-D79245019534}">
      <dsp:nvSpPr>
        <dsp:cNvPr id="0" name=""/>
        <dsp:cNvSpPr/>
      </dsp:nvSpPr>
      <dsp:spPr>
        <a:xfrm>
          <a:off x="3436432" y="1410732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1ABF-5DF7-436D-B168-D4E28899D524}">
      <dsp:nvSpPr>
        <dsp:cNvPr id="0" name=""/>
        <dsp:cNvSpPr/>
      </dsp:nvSpPr>
      <dsp:spPr>
        <a:xfrm>
          <a:off x="3540355" y="1509459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sp:txBody>
      <dsp:txXfrm>
        <a:off x="3557750" y="1526854"/>
        <a:ext cx="900522" cy="559133"/>
      </dsp:txXfrm>
    </dsp:sp>
    <dsp:sp modelId="{6F69F680-B6BD-499B-BF0B-2B75C4950432}">
      <dsp:nvSpPr>
        <dsp:cNvPr id="0" name=""/>
        <dsp:cNvSpPr/>
      </dsp:nvSpPr>
      <dsp:spPr>
        <a:xfrm>
          <a:off x="4579591" y="1410732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F04E-EDAF-4DFA-9969-E18FBE1A67C9}">
      <dsp:nvSpPr>
        <dsp:cNvPr id="0" name=""/>
        <dsp:cNvSpPr/>
      </dsp:nvSpPr>
      <dsp:spPr>
        <a:xfrm>
          <a:off x="4683515" y="1509459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sp:txBody>
      <dsp:txXfrm>
        <a:off x="4700910" y="1526854"/>
        <a:ext cx="900522" cy="559133"/>
      </dsp:txXfrm>
    </dsp:sp>
    <dsp:sp modelId="{1BA9F192-EB2F-4E72-B100-C939DD3F6BBE}">
      <dsp:nvSpPr>
        <dsp:cNvPr id="0" name=""/>
        <dsp:cNvSpPr/>
      </dsp:nvSpPr>
      <dsp:spPr>
        <a:xfrm>
          <a:off x="5722750" y="1410732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23C90-ECDC-4F23-9D13-2E5122D9B5AF}">
      <dsp:nvSpPr>
        <dsp:cNvPr id="0" name=""/>
        <dsp:cNvSpPr/>
      </dsp:nvSpPr>
      <dsp:spPr>
        <a:xfrm>
          <a:off x="5826674" y="1509459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sp:txBody>
      <dsp:txXfrm>
        <a:off x="5844069" y="1526854"/>
        <a:ext cx="900522" cy="559133"/>
      </dsp:txXfrm>
    </dsp:sp>
    <dsp:sp modelId="{CCC12994-70F8-4BDD-8C37-979384F49E89}">
      <dsp:nvSpPr>
        <dsp:cNvPr id="0" name=""/>
        <dsp:cNvSpPr/>
      </dsp:nvSpPr>
      <dsp:spPr>
        <a:xfrm>
          <a:off x="6865910" y="1410732"/>
          <a:ext cx="935312" cy="593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7FE78-4EDE-40D3-8EF4-57051D4EAE59}">
      <dsp:nvSpPr>
        <dsp:cNvPr id="0" name=""/>
        <dsp:cNvSpPr/>
      </dsp:nvSpPr>
      <dsp:spPr>
        <a:xfrm>
          <a:off x="6969833" y="1509459"/>
          <a:ext cx="935312" cy="5939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sz="1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87228" y="1526854"/>
        <a:ext cx="900522" cy="559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1B8A-4B54-4F9F-AC88-3019CC306B6D}">
      <dsp:nvSpPr>
        <dsp:cNvPr id="0" name=""/>
        <dsp:cNvSpPr/>
      </dsp:nvSpPr>
      <dsp:spPr>
        <a:xfrm>
          <a:off x="4097221" y="908301"/>
          <a:ext cx="3239396" cy="3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9"/>
              </a:lnTo>
              <a:lnTo>
                <a:pt x="3239396" y="210119"/>
              </a:lnTo>
              <a:lnTo>
                <a:pt x="3239396" y="308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F2DB3-1E71-47FD-B63C-B145DDF72E24}">
      <dsp:nvSpPr>
        <dsp:cNvPr id="0" name=""/>
        <dsp:cNvSpPr/>
      </dsp:nvSpPr>
      <dsp:spPr>
        <a:xfrm>
          <a:off x="4097221" y="908301"/>
          <a:ext cx="1943637" cy="3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9"/>
              </a:lnTo>
              <a:lnTo>
                <a:pt x="1943637" y="210119"/>
              </a:lnTo>
              <a:lnTo>
                <a:pt x="1943637" y="308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B4A2-9FD7-4030-82A8-745D5DDBAC01}">
      <dsp:nvSpPr>
        <dsp:cNvPr id="0" name=""/>
        <dsp:cNvSpPr/>
      </dsp:nvSpPr>
      <dsp:spPr>
        <a:xfrm>
          <a:off x="4097221" y="908301"/>
          <a:ext cx="647879" cy="3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9"/>
              </a:lnTo>
              <a:lnTo>
                <a:pt x="647879" y="210119"/>
              </a:lnTo>
              <a:lnTo>
                <a:pt x="647879" y="308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F1FB5-9F07-4A00-AD02-F57BC4E1A288}">
      <dsp:nvSpPr>
        <dsp:cNvPr id="0" name=""/>
        <dsp:cNvSpPr/>
      </dsp:nvSpPr>
      <dsp:spPr>
        <a:xfrm>
          <a:off x="3449342" y="908301"/>
          <a:ext cx="647879" cy="308331"/>
        </a:xfrm>
        <a:custGeom>
          <a:avLst/>
          <a:gdLst/>
          <a:ahLst/>
          <a:cxnLst/>
          <a:rect l="0" t="0" r="0" b="0"/>
          <a:pathLst>
            <a:path>
              <a:moveTo>
                <a:pt x="647879" y="0"/>
              </a:moveTo>
              <a:lnTo>
                <a:pt x="647879" y="210119"/>
              </a:lnTo>
              <a:lnTo>
                <a:pt x="0" y="210119"/>
              </a:lnTo>
              <a:lnTo>
                <a:pt x="0" y="308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23E94-38C1-4F51-9B0D-D85FEF523BAE}">
      <dsp:nvSpPr>
        <dsp:cNvPr id="0" name=""/>
        <dsp:cNvSpPr/>
      </dsp:nvSpPr>
      <dsp:spPr>
        <a:xfrm>
          <a:off x="3079682" y="2871376"/>
          <a:ext cx="91440" cy="308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A31A2-B2C5-4B5C-96DB-C3C348DA7108}">
      <dsp:nvSpPr>
        <dsp:cNvPr id="0" name=""/>
        <dsp:cNvSpPr/>
      </dsp:nvSpPr>
      <dsp:spPr>
        <a:xfrm>
          <a:off x="2153584" y="1889838"/>
          <a:ext cx="971818" cy="3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9"/>
              </a:lnTo>
              <a:lnTo>
                <a:pt x="971818" y="210119"/>
              </a:lnTo>
              <a:lnTo>
                <a:pt x="971818" y="308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29AC2-5509-43F4-9ED5-C427E78165BD}">
      <dsp:nvSpPr>
        <dsp:cNvPr id="0" name=""/>
        <dsp:cNvSpPr/>
      </dsp:nvSpPr>
      <dsp:spPr>
        <a:xfrm>
          <a:off x="1181765" y="2871376"/>
          <a:ext cx="647879" cy="308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9"/>
              </a:lnTo>
              <a:lnTo>
                <a:pt x="647879" y="210119"/>
              </a:lnTo>
              <a:lnTo>
                <a:pt x="647879" y="308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A371B-72A8-4D27-B553-0C0590DFD3C4}">
      <dsp:nvSpPr>
        <dsp:cNvPr id="0" name=""/>
        <dsp:cNvSpPr/>
      </dsp:nvSpPr>
      <dsp:spPr>
        <a:xfrm>
          <a:off x="533886" y="2871376"/>
          <a:ext cx="647879" cy="308331"/>
        </a:xfrm>
        <a:custGeom>
          <a:avLst/>
          <a:gdLst/>
          <a:ahLst/>
          <a:cxnLst/>
          <a:rect l="0" t="0" r="0" b="0"/>
          <a:pathLst>
            <a:path>
              <a:moveTo>
                <a:pt x="647879" y="0"/>
              </a:moveTo>
              <a:lnTo>
                <a:pt x="647879" y="210119"/>
              </a:lnTo>
              <a:lnTo>
                <a:pt x="0" y="210119"/>
              </a:lnTo>
              <a:lnTo>
                <a:pt x="0" y="308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B41D5-5D92-47B1-8CCD-EDFB0C173EB8}">
      <dsp:nvSpPr>
        <dsp:cNvPr id="0" name=""/>
        <dsp:cNvSpPr/>
      </dsp:nvSpPr>
      <dsp:spPr>
        <a:xfrm>
          <a:off x="1181765" y="1889838"/>
          <a:ext cx="971818" cy="308331"/>
        </a:xfrm>
        <a:custGeom>
          <a:avLst/>
          <a:gdLst/>
          <a:ahLst/>
          <a:cxnLst/>
          <a:rect l="0" t="0" r="0" b="0"/>
          <a:pathLst>
            <a:path>
              <a:moveTo>
                <a:pt x="971818" y="0"/>
              </a:moveTo>
              <a:lnTo>
                <a:pt x="971818" y="210119"/>
              </a:lnTo>
              <a:lnTo>
                <a:pt x="0" y="210119"/>
              </a:lnTo>
              <a:lnTo>
                <a:pt x="0" y="308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5C1E-6FB8-411D-B5AF-C67D06E5EB2B}">
      <dsp:nvSpPr>
        <dsp:cNvPr id="0" name=""/>
        <dsp:cNvSpPr/>
      </dsp:nvSpPr>
      <dsp:spPr>
        <a:xfrm>
          <a:off x="2153584" y="908301"/>
          <a:ext cx="1943637" cy="308331"/>
        </a:xfrm>
        <a:custGeom>
          <a:avLst/>
          <a:gdLst/>
          <a:ahLst/>
          <a:cxnLst/>
          <a:rect l="0" t="0" r="0" b="0"/>
          <a:pathLst>
            <a:path>
              <a:moveTo>
                <a:pt x="1943637" y="0"/>
              </a:moveTo>
              <a:lnTo>
                <a:pt x="1943637" y="210119"/>
              </a:lnTo>
              <a:lnTo>
                <a:pt x="0" y="210119"/>
              </a:lnTo>
              <a:lnTo>
                <a:pt x="0" y="308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33FD-0B49-45E9-B222-B47FA3F8AA57}">
      <dsp:nvSpPr>
        <dsp:cNvPr id="0" name=""/>
        <dsp:cNvSpPr/>
      </dsp:nvSpPr>
      <dsp:spPr>
        <a:xfrm>
          <a:off x="857825" y="908301"/>
          <a:ext cx="3239396" cy="308331"/>
        </a:xfrm>
        <a:custGeom>
          <a:avLst/>
          <a:gdLst/>
          <a:ahLst/>
          <a:cxnLst/>
          <a:rect l="0" t="0" r="0" b="0"/>
          <a:pathLst>
            <a:path>
              <a:moveTo>
                <a:pt x="3239396" y="0"/>
              </a:moveTo>
              <a:lnTo>
                <a:pt x="3239396" y="210119"/>
              </a:lnTo>
              <a:lnTo>
                <a:pt x="0" y="210119"/>
              </a:lnTo>
              <a:lnTo>
                <a:pt x="0" y="308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F67F-9F09-4CC4-8A17-35AC32298C8D}">
      <dsp:nvSpPr>
        <dsp:cNvPr id="0" name=""/>
        <dsp:cNvSpPr/>
      </dsp:nvSpPr>
      <dsp:spPr>
        <a:xfrm>
          <a:off x="3567138" y="235096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F2A95-4D29-4A2F-9CC1-D06C1D3A6FB9}">
      <dsp:nvSpPr>
        <dsp:cNvPr id="0" name=""/>
        <dsp:cNvSpPr/>
      </dsp:nvSpPr>
      <dsp:spPr>
        <a:xfrm>
          <a:off x="3684934" y="347002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04652" y="366720"/>
        <a:ext cx="1020729" cy="633769"/>
      </dsp:txXfrm>
    </dsp:sp>
    <dsp:sp modelId="{31523542-3C8C-4F43-A764-8BF1001D3859}">
      <dsp:nvSpPr>
        <dsp:cNvPr id="0" name=""/>
        <dsp:cNvSpPr/>
      </dsp:nvSpPr>
      <dsp:spPr>
        <a:xfrm>
          <a:off x="327742" y="1216633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A40CA-B09E-4FA0-B606-553B8349F301}">
      <dsp:nvSpPr>
        <dsp:cNvPr id="0" name=""/>
        <dsp:cNvSpPr/>
      </dsp:nvSpPr>
      <dsp:spPr>
        <a:xfrm>
          <a:off x="445538" y="1328539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sz="1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5256" y="1348257"/>
        <a:ext cx="1020729" cy="633769"/>
      </dsp:txXfrm>
    </dsp:sp>
    <dsp:sp modelId="{B189E4EE-1C93-4276-9FC4-7AA52AA2CD7D}">
      <dsp:nvSpPr>
        <dsp:cNvPr id="0" name=""/>
        <dsp:cNvSpPr/>
      </dsp:nvSpPr>
      <dsp:spPr>
        <a:xfrm>
          <a:off x="1623501" y="1216633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78AAB-D563-4BDC-93B3-E7450EE828B3}">
      <dsp:nvSpPr>
        <dsp:cNvPr id="0" name=""/>
        <dsp:cNvSpPr/>
      </dsp:nvSpPr>
      <dsp:spPr>
        <a:xfrm>
          <a:off x="1741297" y="1328539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61015" y="1348257"/>
        <a:ext cx="1020729" cy="633769"/>
      </dsp:txXfrm>
    </dsp:sp>
    <dsp:sp modelId="{3A0549D0-4403-4ED2-BA3F-3DD0F44C7F2F}">
      <dsp:nvSpPr>
        <dsp:cNvPr id="0" name=""/>
        <dsp:cNvSpPr/>
      </dsp:nvSpPr>
      <dsp:spPr>
        <a:xfrm>
          <a:off x="651682" y="2198170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80F43-561E-4C18-9776-FD908D7317C4}">
      <dsp:nvSpPr>
        <dsp:cNvPr id="0" name=""/>
        <dsp:cNvSpPr/>
      </dsp:nvSpPr>
      <dsp:spPr>
        <a:xfrm>
          <a:off x="769478" y="2310077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Cross-site attacks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9196" y="2329795"/>
        <a:ext cx="1020729" cy="633769"/>
      </dsp:txXfrm>
    </dsp:sp>
    <dsp:sp modelId="{1833C063-18DA-4329-9FD2-72CDE231B6F6}">
      <dsp:nvSpPr>
        <dsp:cNvPr id="0" name=""/>
        <dsp:cNvSpPr/>
      </dsp:nvSpPr>
      <dsp:spPr>
        <a:xfrm>
          <a:off x="3803" y="3179707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B04C3-5EC0-4314-85A7-9A7926C94D77}">
      <dsp:nvSpPr>
        <dsp:cNvPr id="0" name=""/>
        <dsp:cNvSpPr/>
      </dsp:nvSpPr>
      <dsp:spPr>
        <a:xfrm>
          <a:off x="121599" y="3291614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cross-site scripting (XSS)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317" y="3311332"/>
        <a:ext cx="1020729" cy="633769"/>
      </dsp:txXfrm>
    </dsp:sp>
    <dsp:sp modelId="{01DADEE0-6084-4EC5-AF19-2FFFE735133A}">
      <dsp:nvSpPr>
        <dsp:cNvPr id="0" name=""/>
        <dsp:cNvSpPr/>
      </dsp:nvSpPr>
      <dsp:spPr>
        <a:xfrm>
          <a:off x="1299561" y="3179707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A2371-EDFB-4109-9695-DCD78E5E92CD}">
      <dsp:nvSpPr>
        <dsp:cNvPr id="0" name=""/>
        <dsp:cNvSpPr/>
      </dsp:nvSpPr>
      <dsp:spPr>
        <a:xfrm>
          <a:off x="1417357" y="3291614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 Cross-Site Request Forgery (XSRF)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37075" y="3311332"/>
        <a:ext cx="1020729" cy="633769"/>
      </dsp:txXfrm>
    </dsp:sp>
    <dsp:sp modelId="{3F105A07-4064-47B9-B447-30C7ED6C00AF}">
      <dsp:nvSpPr>
        <dsp:cNvPr id="0" name=""/>
        <dsp:cNvSpPr/>
      </dsp:nvSpPr>
      <dsp:spPr>
        <a:xfrm>
          <a:off x="2595319" y="2198170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CD2D7-BE67-4CCD-AD11-30B647016FD2}">
      <dsp:nvSpPr>
        <dsp:cNvPr id="0" name=""/>
        <dsp:cNvSpPr/>
      </dsp:nvSpPr>
      <dsp:spPr>
        <a:xfrm>
          <a:off x="2713116" y="2310077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Injection attacks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2834" y="2329795"/>
        <a:ext cx="1020729" cy="633769"/>
      </dsp:txXfrm>
    </dsp:sp>
    <dsp:sp modelId="{B126FFEB-7EC3-4544-A4FB-D1AE5AD30043}">
      <dsp:nvSpPr>
        <dsp:cNvPr id="0" name=""/>
        <dsp:cNvSpPr/>
      </dsp:nvSpPr>
      <dsp:spPr>
        <a:xfrm>
          <a:off x="2595319" y="3179707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13729-3629-40A9-806F-F07425F049C5}">
      <dsp:nvSpPr>
        <dsp:cNvPr id="0" name=""/>
        <dsp:cNvSpPr/>
      </dsp:nvSpPr>
      <dsp:spPr>
        <a:xfrm>
          <a:off x="2713116" y="3291614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SQL injection</a:t>
          </a:r>
          <a:endParaRPr lang="en-US" sz="1000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2834" y="3311332"/>
        <a:ext cx="1020729" cy="633769"/>
      </dsp:txXfrm>
    </dsp:sp>
    <dsp:sp modelId="{32EDEB22-637C-4815-901B-D79245019534}">
      <dsp:nvSpPr>
        <dsp:cNvPr id="0" name=""/>
        <dsp:cNvSpPr/>
      </dsp:nvSpPr>
      <dsp:spPr>
        <a:xfrm>
          <a:off x="2919259" y="1216633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1ABF-5DF7-436D-B168-D4E28899D524}">
      <dsp:nvSpPr>
        <dsp:cNvPr id="0" name=""/>
        <dsp:cNvSpPr/>
      </dsp:nvSpPr>
      <dsp:spPr>
        <a:xfrm>
          <a:off x="3037055" y="1328539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sp:txBody>
      <dsp:txXfrm>
        <a:off x="3056773" y="1348257"/>
        <a:ext cx="1020729" cy="633769"/>
      </dsp:txXfrm>
    </dsp:sp>
    <dsp:sp modelId="{6F69F680-B6BD-499B-BF0B-2B75C4950432}">
      <dsp:nvSpPr>
        <dsp:cNvPr id="0" name=""/>
        <dsp:cNvSpPr/>
      </dsp:nvSpPr>
      <dsp:spPr>
        <a:xfrm>
          <a:off x="4215017" y="1216633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F04E-EDAF-4DFA-9969-E18FBE1A67C9}">
      <dsp:nvSpPr>
        <dsp:cNvPr id="0" name=""/>
        <dsp:cNvSpPr/>
      </dsp:nvSpPr>
      <dsp:spPr>
        <a:xfrm>
          <a:off x="4332814" y="1328539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sp:txBody>
      <dsp:txXfrm>
        <a:off x="4352532" y="1348257"/>
        <a:ext cx="1020729" cy="633769"/>
      </dsp:txXfrm>
    </dsp:sp>
    <dsp:sp modelId="{1BA9F192-EB2F-4E72-B100-C939DD3F6BBE}">
      <dsp:nvSpPr>
        <dsp:cNvPr id="0" name=""/>
        <dsp:cNvSpPr/>
      </dsp:nvSpPr>
      <dsp:spPr>
        <a:xfrm>
          <a:off x="5510776" y="1216633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23C90-ECDC-4F23-9D13-2E5122D9B5AF}">
      <dsp:nvSpPr>
        <dsp:cNvPr id="0" name=""/>
        <dsp:cNvSpPr/>
      </dsp:nvSpPr>
      <dsp:spPr>
        <a:xfrm>
          <a:off x="5628572" y="1328539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sp:txBody>
      <dsp:txXfrm>
        <a:off x="5648290" y="1348257"/>
        <a:ext cx="1020729" cy="633769"/>
      </dsp:txXfrm>
    </dsp:sp>
    <dsp:sp modelId="{CCC12994-70F8-4BDD-8C37-979384F49E89}">
      <dsp:nvSpPr>
        <dsp:cNvPr id="0" name=""/>
        <dsp:cNvSpPr/>
      </dsp:nvSpPr>
      <dsp:spPr>
        <a:xfrm>
          <a:off x="6806534" y="1216633"/>
          <a:ext cx="1060165" cy="673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7FE78-4EDE-40D3-8EF4-57051D4EAE59}">
      <dsp:nvSpPr>
        <dsp:cNvPr id="0" name=""/>
        <dsp:cNvSpPr/>
      </dsp:nvSpPr>
      <dsp:spPr>
        <a:xfrm>
          <a:off x="6924330" y="1328539"/>
          <a:ext cx="1060165" cy="673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sz="1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44048" y="1348257"/>
        <a:ext cx="1020729" cy="633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1B8A-4B54-4F9F-AC88-3019CC306B6D}">
      <dsp:nvSpPr>
        <dsp:cNvPr id="0" name=""/>
        <dsp:cNvSpPr/>
      </dsp:nvSpPr>
      <dsp:spPr>
        <a:xfrm>
          <a:off x="4074331" y="1071416"/>
          <a:ext cx="3500510" cy="3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55"/>
              </a:lnTo>
              <a:lnTo>
                <a:pt x="3500510" y="227055"/>
              </a:lnTo>
              <a:lnTo>
                <a:pt x="3500510" y="333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F2DB3-1E71-47FD-B63C-B145DDF72E24}">
      <dsp:nvSpPr>
        <dsp:cNvPr id="0" name=""/>
        <dsp:cNvSpPr/>
      </dsp:nvSpPr>
      <dsp:spPr>
        <a:xfrm>
          <a:off x="4074331" y="1071416"/>
          <a:ext cx="2100306" cy="3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55"/>
              </a:lnTo>
              <a:lnTo>
                <a:pt x="2100306" y="227055"/>
              </a:lnTo>
              <a:lnTo>
                <a:pt x="2100306" y="333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B4A2-9FD7-4030-82A8-745D5DDBAC01}">
      <dsp:nvSpPr>
        <dsp:cNvPr id="0" name=""/>
        <dsp:cNvSpPr/>
      </dsp:nvSpPr>
      <dsp:spPr>
        <a:xfrm>
          <a:off x="4074331" y="1071416"/>
          <a:ext cx="700102" cy="3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55"/>
              </a:lnTo>
              <a:lnTo>
                <a:pt x="700102" y="227055"/>
              </a:lnTo>
              <a:lnTo>
                <a:pt x="700102" y="333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33237-9B81-4D80-951D-8C4BCDDC9127}">
      <dsp:nvSpPr>
        <dsp:cNvPr id="0" name=""/>
        <dsp:cNvSpPr/>
      </dsp:nvSpPr>
      <dsp:spPr>
        <a:xfrm>
          <a:off x="3374229" y="2132071"/>
          <a:ext cx="2100306" cy="3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55"/>
              </a:lnTo>
              <a:lnTo>
                <a:pt x="2100306" y="227055"/>
              </a:lnTo>
              <a:lnTo>
                <a:pt x="2100306" y="3331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586DBE-6F4D-4769-9D23-3240349660A7}">
      <dsp:nvSpPr>
        <dsp:cNvPr id="0" name=""/>
        <dsp:cNvSpPr/>
      </dsp:nvSpPr>
      <dsp:spPr>
        <a:xfrm>
          <a:off x="3374229" y="2132071"/>
          <a:ext cx="700102" cy="3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055"/>
              </a:lnTo>
              <a:lnTo>
                <a:pt x="700102" y="227055"/>
              </a:lnTo>
              <a:lnTo>
                <a:pt x="700102" y="3331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CBE07-5063-48BE-8A83-83F7CF92ABA8}">
      <dsp:nvSpPr>
        <dsp:cNvPr id="0" name=""/>
        <dsp:cNvSpPr/>
      </dsp:nvSpPr>
      <dsp:spPr>
        <a:xfrm>
          <a:off x="2674127" y="2132071"/>
          <a:ext cx="700102" cy="333184"/>
        </a:xfrm>
        <a:custGeom>
          <a:avLst/>
          <a:gdLst/>
          <a:ahLst/>
          <a:cxnLst/>
          <a:rect l="0" t="0" r="0" b="0"/>
          <a:pathLst>
            <a:path>
              <a:moveTo>
                <a:pt x="700102" y="0"/>
              </a:moveTo>
              <a:lnTo>
                <a:pt x="700102" y="227055"/>
              </a:lnTo>
              <a:lnTo>
                <a:pt x="0" y="227055"/>
              </a:lnTo>
              <a:lnTo>
                <a:pt x="0" y="3331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7F2F4-81AD-4FAE-BD51-89B1DFEA0A3B}">
      <dsp:nvSpPr>
        <dsp:cNvPr id="0" name=""/>
        <dsp:cNvSpPr/>
      </dsp:nvSpPr>
      <dsp:spPr>
        <a:xfrm>
          <a:off x="1273923" y="2132071"/>
          <a:ext cx="2100306" cy="333184"/>
        </a:xfrm>
        <a:custGeom>
          <a:avLst/>
          <a:gdLst/>
          <a:ahLst/>
          <a:cxnLst/>
          <a:rect l="0" t="0" r="0" b="0"/>
          <a:pathLst>
            <a:path>
              <a:moveTo>
                <a:pt x="2100306" y="0"/>
              </a:moveTo>
              <a:lnTo>
                <a:pt x="2100306" y="227055"/>
              </a:lnTo>
              <a:lnTo>
                <a:pt x="0" y="227055"/>
              </a:lnTo>
              <a:lnTo>
                <a:pt x="0" y="33318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F1FB5-9F07-4A00-AD02-F57BC4E1A288}">
      <dsp:nvSpPr>
        <dsp:cNvPr id="0" name=""/>
        <dsp:cNvSpPr/>
      </dsp:nvSpPr>
      <dsp:spPr>
        <a:xfrm>
          <a:off x="3374229" y="1071416"/>
          <a:ext cx="700102" cy="333184"/>
        </a:xfrm>
        <a:custGeom>
          <a:avLst/>
          <a:gdLst/>
          <a:ahLst/>
          <a:cxnLst/>
          <a:rect l="0" t="0" r="0" b="0"/>
          <a:pathLst>
            <a:path>
              <a:moveTo>
                <a:pt x="700102" y="0"/>
              </a:moveTo>
              <a:lnTo>
                <a:pt x="700102" y="227055"/>
              </a:lnTo>
              <a:lnTo>
                <a:pt x="0" y="227055"/>
              </a:lnTo>
              <a:lnTo>
                <a:pt x="0" y="333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5C1E-6FB8-411D-B5AF-C67D06E5EB2B}">
      <dsp:nvSpPr>
        <dsp:cNvPr id="0" name=""/>
        <dsp:cNvSpPr/>
      </dsp:nvSpPr>
      <dsp:spPr>
        <a:xfrm>
          <a:off x="1974025" y="1071416"/>
          <a:ext cx="2100306" cy="333184"/>
        </a:xfrm>
        <a:custGeom>
          <a:avLst/>
          <a:gdLst/>
          <a:ahLst/>
          <a:cxnLst/>
          <a:rect l="0" t="0" r="0" b="0"/>
          <a:pathLst>
            <a:path>
              <a:moveTo>
                <a:pt x="2100306" y="0"/>
              </a:moveTo>
              <a:lnTo>
                <a:pt x="2100306" y="227055"/>
              </a:lnTo>
              <a:lnTo>
                <a:pt x="0" y="227055"/>
              </a:lnTo>
              <a:lnTo>
                <a:pt x="0" y="333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33FD-0B49-45E9-B222-B47FA3F8AA57}">
      <dsp:nvSpPr>
        <dsp:cNvPr id="0" name=""/>
        <dsp:cNvSpPr/>
      </dsp:nvSpPr>
      <dsp:spPr>
        <a:xfrm>
          <a:off x="573821" y="1071416"/>
          <a:ext cx="3500510" cy="333184"/>
        </a:xfrm>
        <a:custGeom>
          <a:avLst/>
          <a:gdLst/>
          <a:ahLst/>
          <a:cxnLst/>
          <a:rect l="0" t="0" r="0" b="0"/>
          <a:pathLst>
            <a:path>
              <a:moveTo>
                <a:pt x="3500510" y="0"/>
              </a:moveTo>
              <a:lnTo>
                <a:pt x="3500510" y="227055"/>
              </a:lnTo>
              <a:lnTo>
                <a:pt x="0" y="227055"/>
              </a:lnTo>
              <a:lnTo>
                <a:pt x="0" y="333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F67F-9F09-4CC4-8A17-35AC32298C8D}">
      <dsp:nvSpPr>
        <dsp:cNvPr id="0" name=""/>
        <dsp:cNvSpPr/>
      </dsp:nvSpPr>
      <dsp:spPr>
        <a:xfrm>
          <a:off x="3501520" y="343946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F2A95-4D29-4A2F-9CC1-D06C1D3A6FB9}">
      <dsp:nvSpPr>
        <dsp:cNvPr id="0" name=""/>
        <dsp:cNvSpPr/>
      </dsp:nvSpPr>
      <dsp:spPr>
        <a:xfrm>
          <a:off x="3628812" y="464873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50119" y="486180"/>
        <a:ext cx="1103007" cy="684855"/>
      </dsp:txXfrm>
    </dsp:sp>
    <dsp:sp modelId="{31523542-3C8C-4F43-A764-8BF1001D3859}">
      <dsp:nvSpPr>
        <dsp:cNvPr id="0" name=""/>
        <dsp:cNvSpPr/>
      </dsp:nvSpPr>
      <dsp:spPr>
        <a:xfrm>
          <a:off x="1010" y="1404601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A40CA-B09E-4FA0-B606-553B8349F301}">
      <dsp:nvSpPr>
        <dsp:cNvPr id="0" name=""/>
        <dsp:cNvSpPr/>
      </dsp:nvSpPr>
      <dsp:spPr>
        <a:xfrm>
          <a:off x="128301" y="1525528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sz="13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9608" y="1546835"/>
        <a:ext cx="1103007" cy="684855"/>
      </dsp:txXfrm>
    </dsp:sp>
    <dsp:sp modelId="{B189E4EE-1C93-4276-9FC4-7AA52AA2CD7D}">
      <dsp:nvSpPr>
        <dsp:cNvPr id="0" name=""/>
        <dsp:cNvSpPr/>
      </dsp:nvSpPr>
      <dsp:spPr>
        <a:xfrm>
          <a:off x="1401214" y="1404601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78AAB-D563-4BDC-93B3-E7450EE828B3}">
      <dsp:nvSpPr>
        <dsp:cNvPr id="0" name=""/>
        <dsp:cNvSpPr/>
      </dsp:nvSpPr>
      <dsp:spPr>
        <a:xfrm>
          <a:off x="1528505" y="1525528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sz="13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49812" y="1546835"/>
        <a:ext cx="1103007" cy="684855"/>
      </dsp:txXfrm>
    </dsp:sp>
    <dsp:sp modelId="{32EDEB22-637C-4815-901B-D79245019534}">
      <dsp:nvSpPr>
        <dsp:cNvPr id="0" name=""/>
        <dsp:cNvSpPr/>
      </dsp:nvSpPr>
      <dsp:spPr>
        <a:xfrm>
          <a:off x="2801418" y="1404601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1ABF-5DF7-436D-B168-D4E28899D524}">
      <dsp:nvSpPr>
        <dsp:cNvPr id="0" name=""/>
        <dsp:cNvSpPr/>
      </dsp:nvSpPr>
      <dsp:spPr>
        <a:xfrm>
          <a:off x="2928710" y="1525528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sp:txBody>
      <dsp:txXfrm>
        <a:off x="2950017" y="1546835"/>
        <a:ext cx="1103007" cy="684855"/>
      </dsp:txXfrm>
    </dsp:sp>
    <dsp:sp modelId="{76699EB5-0B2C-4DEC-AE25-565BB19F54EF}">
      <dsp:nvSpPr>
        <dsp:cNvPr id="0" name=""/>
        <dsp:cNvSpPr/>
      </dsp:nvSpPr>
      <dsp:spPr>
        <a:xfrm>
          <a:off x="701112" y="2465256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67031-7F78-463C-A47B-2116AC49F8B9}">
      <dsp:nvSpPr>
        <dsp:cNvPr id="0" name=""/>
        <dsp:cNvSpPr/>
      </dsp:nvSpPr>
      <dsp:spPr>
        <a:xfrm>
          <a:off x="828403" y="2586183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Session hijacking</a:t>
          </a:r>
        </a:p>
      </dsp:txBody>
      <dsp:txXfrm>
        <a:off x="849710" y="2607490"/>
        <a:ext cx="1103007" cy="684855"/>
      </dsp:txXfrm>
    </dsp:sp>
    <dsp:sp modelId="{4A342EE3-D442-4D80-9A76-883A1B9A2C41}">
      <dsp:nvSpPr>
        <dsp:cNvPr id="0" name=""/>
        <dsp:cNvSpPr/>
      </dsp:nvSpPr>
      <dsp:spPr>
        <a:xfrm>
          <a:off x="2101316" y="2465256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F1CB-5BE7-4EF9-BA9D-FE5E06DFAA4C}">
      <dsp:nvSpPr>
        <dsp:cNvPr id="0" name=""/>
        <dsp:cNvSpPr/>
      </dsp:nvSpPr>
      <dsp:spPr>
        <a:xfrm>
          <a:off x="2228607" y="2586183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URL hijacking</a:t>
          </a:r>
        </a:p>
      </dsp:txBody>
      <dsp:txXfrm>
        <a:off x="2249914" y="2607490"/>
        <a:ext cx="1103007" cy="684855"/>
      </dsp:txXfrm>
    </dsp:sp>
    <dsp:sp modelId="{A798BA63-BC12-4A4F-9E9A-EB0676AC4FEA}">
      <dsp:nvSpPr>
        <dsp:cNvPr id="0" name=""/>
        <dsp:cNvSpPr/>
      </dsp:nvSpPr>
      <dsp:spPr>
        <a:xfrm>
          <a:off x="3501520" y="2465256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21DE6-C02E-4F23-9099-44BBCB42E2E0}">
      <dsp:nvSpPr>
        <dsp:cNvPr id="0" name=""/>
        <dsp:cNvSpPr/>
      </dsp:nvSpPr>
      <dsp:spPr>
        <a:xfrm>
          <a:off x="3628812" y="2586183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Domain hijacking</a:t>
          </a:r>
        </a:p>
      </dsp:txBody>
      <dsp:txXfrm>
        <a:off x="3650119" y="2607490"/>
        <a:ext cx="1103007" cy="684855"/>
      </dsp:txXfrm>
    </dsp:sp>
    <dsp:sp modelId="{5754B4EA-EA25-40D2-875E-431771C7023A}">
      <dsp:nvSpPr>
        <dsp:cNvPr id="0" name=""/>
        <dsp:cNvSpPr/>
      </dsp:nvSpPr>
      <dsp:spPr>
        <a:xfrm>
          <a:off x="4901725" y="2465256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B095F-67AF-40AC-9ADF-8CC5CAD4DF5D}">
      <dsp:nvSpPr>
        <dsp:cNvPr id="0" name=""/>
        <dsp:cNvSpPr/>
      </dsp:nvSpPr>
      <dsp:spPr>
        <a:xfrm>
          <a:off x="5029016" y="2586183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Clickjacking</a:t>
          </a:r>
        </a:p>
      </dsp:txBody>
      <dsp:txXfrm>
        <a:off x="5050323" y="2607490"/>
        <a:ext cx="1103007" cy="684855"/>
      </dsp:txXfrm>
    </dsp:sp>
    <dsp:sp modelId="{6F69F680-B6BD-499B-BF0B-2B75C4950432}">
      <dsp:nvSpPr>
        <dsp:cNvPr id="0" name=""/>
        <dsp:cNvSpPr/>
      </dsp:nvSpPr>
      <dsp:spPr>
        <a:xfrm>
          <a:off x="4201623" y="1404601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F04E-EDAF-4DFA-9969-E18FBE1A67C9}">
      <dsp:nvSpPr>
        <dsp:cNvPr id="0" name=""/>
        <dsp:cNvSpPr/>
      </dsp:nvSpPr>
      <dsp:spPr>
        <a:xfrm>
          <a:off x="4328914" y="1525528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sp:txBody>
      <dsp:txXfrm>
        <a:off x="4350221" y="1546835"/>
        <a:ext cx="1103007" cy="684855"/>
      </dsp:txXfrm>
    </dsp:sp>
    <dsp:sp modelId="{1BA9F192-EB2F-4E72-B100-C939DD3F6BBE}">
      <dsp:nvSpPr>
        <dsp:cNvPr id="0" name=""/>
        <dsp:cNvSpPr/>
      </dsp:nvSpPr>
      <dsp:spPr>
        <a:xfrm>
          <a:off x="5601827" y="1404601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23C90-ECDC-4F23-9D13-2E5122D9B5AF}">
      <dsp:nvSpPr>
        <dsp:cNvPr id="0" name=""/>
        <dsp:cNvSpPr/>
      </dsp:nvSpPr>
      <dsp:spPr>
        <a:xfrm>
          <a:off x="5729118" y="1525528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sp:txBody>
      <dsp:txXfrm>
        <a:off x="5750425" y="1546835"/>
        <a:ext cx="1103007" cy="684855"/>
      </dsp:txXfrm>
    </dsp:sp>
    <dsp:sp modelId="{CCC12994-70F8-4BDD-8C37-979384F49E89}">
      <dsp:nvSpPr>
        <dsp:cNvPr id="0" name=""/>
        <dsp:cNvSpPr/>
      </dsp:nvSpPr>
      <dsp:spPr>
        <a:xfrm>
          <a:off x="7002031" y="1404601"/>
          <a:ext cx="1145621" cy="727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7FE78-4EDE-40D3-8EF4-57051D4EAE59}">
      <dsp:nvSpPr>
        <dsp:cNvPr id="0" name=""/>
        <dsp:cNvSpPr/>
      </dsp:nvSpPr>
      <dsp:spPr>
        <a:xfrm>
          <a:off x="7129323" y="1525528"/>
          <a:ext cx="1145621" cy="727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sz="13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50630" y="1546835"/>
        <a:ext cx="1103007" cy="684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61B8A-4B54-4F9F-AC88-3019CC306B6D}">
      <dsp:nvSpPr>
        <dsp:cNvPr id="0" name=""/>
        <dsp:cNvSpPr/>
      </dsp:nvSpPr>
      <dsp:spPr>
        <a:xfrm>
          <a:off x="4128994" y="709934"/>
          <a:ext cx="3410303" cy="32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04"/>
              </a:lnTo>
              <a:lnTo>
                <a:pt x="3410303" y="221204"/>
              </a:lnTo>
              <a:lnTo>
                <a:pt x="3410303" y="3245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F2DB3-1E71-47FD-B63C-B145DDF72E24}">
      <dsp:nvSpPr>
        <dsp:cNvPr id="0" name=""/>
        <dsp:cNvSpPr/>
      </dsp:nvSpPr>
      <dsp:spPr>
        <a:xfrm>
          <a:off x="4128994" y="709934"/>
          <a:ext cx="2046182" cy="32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04"/>
              </a:lnTo>
              <a:lnTo>
                <a:pt x="2046182" y="221204"/>
              </a:lnTo>
              <a:lnTo>
                <a:pt x="2046182" y="3245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FF29C-661E-4AC3-865E-9B1B6611FE62}">
      <dsp:nvSpPr>
        <dsp:cNvPr id="0" name=""/>
        <dsp:cNvSpPr/>
      </dsp:nvSpPr>
      <dsp:spPr>
        <a:xfrm>
          <a:off x="4811055" y="1743256"/>
          <a:ext cx="682060" cy="32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04"/>
              </a:lnTo>
              <a:lnTo>
                <a:pt x="682060" y="221204"/>
              </a:lnTo>
              <a:lnTo>
                <a:pt x="682060" y="3245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A70E1-D195-4F6B-AFDF-60D544C8E8CC}">
      <dsp:nvSpPr>
        <dsp:cNvPr id="0" name=""/>
        <dsp:cNvSpPr/>
      </dsp:nvSpPr>
      <dsp:spPr>
        <a:xfrm>
          <a:off x="4128994" y="1743256"/>
          <a:ext cx="682060" cy="324598"/>
        </a:xfrm>
        <a:custGeom>
          <a:avLst/>
          <a:gdLst/>
          <a:ahLst/>
          <a:cxnLst/>
          <a:rect l="0" t="0" r="0" b="0"/>
          <a:pathLst>
            <a:path>
              <a:moveTo>
                <a:pt x="682060" y="0"/>
              </a:moveTo>
              <a:lnTo>
                <a:pt x="682060" y="221204"/>
              </a:lnTo>
              <a:lnTo>
                <a:pt x="0" y="221204"/>
              </a:lnTo>
              <a:lnTo>
                <a:pt x="0" y="3245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B4A2-9FD7-4030-82A8-745D5DDBAC01}">
      <dsp:nvSpPr>
        <dsp:cNvPr id="0" name=""/>
        <dsp:cNvSpPr/>
      </dsp:nvSpPr>
      <dsp:spPr>
        <a:xfrm>
          <a:off x="4128994" y="709934"/>
          <a:ext cx="682060" cy="324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04"/>
              </a:lnTo>
              <a:lnTo>
                <a:pt x="682060" y="221204"/>
              </a:lnTo>
              <a:lnTo>
                <a:pt x="682060" y="3245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F1FB5-9F07-4A00-AD02-F57BC4E1A288}">
      <dsp:nvSpPr>
        <dsp:cNvPr id="0" name=""/>
        <dsp:cNvSpPr/>
      </dsp:nvSpPr>
      <dsp:spPr>
        <a:xfrm>
          <a:off x="3446933" y="709934"/>
          <a:ext cx="682060" cy="324598"/>
        </a:xfrm>
        <a:custGeom>
          <a:avLst/>
          <a:gdLst/>
          <a:ahLst/>
          <a:cxnLst/>
          <a:rect l="0" t="0" r="0" b="0"/>
          <a:pathLst>
            <a:path>
              <a:moveTo>
                <a:pt x="682060" y="0"/>
              </a:moveTo>
              <a:lnTo>
                <a:pt x="682060" y="221204"/>
              </a:lnTo>
              <a:lnTo>
                <a:pt x="0" y="221204"/>
              </a:lnTo>
              <a:lnTo>
                <a:pt x="0" y="3245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5C1E-6FB8-411D-B5AF-C67D06E5EB2B}">
      <dsp:nvSpPr>
        <dsp:cNvPr id="0" name=""/>
        <dsp:cNvSpPr/>
      </dsp:nvSpPr>
      <dsp:spPr>
        <a:xfrm>
          <a:off x="2082812" y="709934"/>
          <a:ext cx="2046182" cy="324598"/>
        </a:xfrm>
        <a:custGeom>
          <a:avLst/>
          <a:gdLst/>
          <a:ahLst/>
          <a:cxnLst/>
          <a:rect l="0" t="0" r="0" b="0"/>
          <a:pathLst>
            <a:path>
              <a:moveTo>
                <a:pt x="2046182" y="0"/>
              </a:moveTo>
              <a:lnTo>
                <a:pt x="2046182" y="221204"/>
              </a:lnTo>
              <a:lnTo>
                <a:pt x="0" y="221204"/>
              </a:lnTo>
              <a:lnTo>
                <a:pt x="0" y="3245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33FD-0B49-45E9-B222-B47FA3F8AA57}">
      <dsp:nvSpPr>
        <dsp:cNvPr id="0" name=""/>
        <dsp:cNvSpPr/>
      </dsp:nvSpPr>
      <dsp:spPr>
        <a:xfrm>
          <a:off x="718691" y="709934"/>
          <a:ext cx="3410303" cy="324598"/>
        </a:xfrm>
        <a:custGeom>
          <a:avLst/>
          <a:gdLst/>
          <a:ahLst/>
          <a:cxnLst/>
          <a:rect l="0" t="0" r="0" b="0"/>
          <a:pathLst>
            <a:path>
              <a:moveTo>
                <a:pt x="3410303" y="0"/>
              </a:moveTo>
              <a:lnTo>
                <a:pt x="3410303" y="221204"/>
              </a:lnTo>
              <a:lnTo>
                <a:pt x="0" y="221204"/>
              </a:lnTo>
              <a:lnTo>
                <a:pt x="0" y="3245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F67F-9F09-4CC4-8A17-35AC32298C8D}">
      <dsp:nvSpPr>
        <dsp:cNvPr id="0" name=""/>
        <dsp:cNvSpPr/>
      </dsp:nvSpPr>
      <dsp:spPr>
        <a:xfrm>
          <a:off x="3570944" y="1211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F2A95-4D29-4A2F-9CC1-D06C1D3A6FB9}">
      <dsp:nvSpPr>
        <dsp:cNvPr id="0" name=""/>
        <dsp:cNvSpPr/>
      </dsp:nvSpPr>
      <dsp:spPr>
        <a:xfrm>
          <a:off x="3694955" y="119021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rPr>
            <a:t>Server Attacks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15713" y="139779"/>
        <a:ext cx="1074583" cy="667207"/>
      </dsp:txXfrm>
    </dsp:sp>
    <dsp:sp modelId="{31523542-3C8C-4F43-A764-8BF1001D3859}">
      <dsp:nvSpPr>
        <dsp:cNvPr id="0" name=""/>
        <dsp:cNvSpPr/>
      </dsp:nvSpPr>
      <dsp:spPr>
        <a:xfrm>
          <a:off x="160641" y="1034533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A40CA-B09E-4FA0-B606-553B8349F301}">
      <dsp:nvSpPr>
        <dsp:cNvPr id="0" name=""/>
        <dsp:cNvSpPr/>
      </dsp:nvSpPr>
      <dsp:spPr>
        <a:xfrm>
          <a:off x="284652" y="1152343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Denial of service </a:t>
          </a:r>
          <a:endParaRPr lang="en-US" sz="1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410" y="1173101"/>
        <a:ext cx="1074583" cy="667207"/>
      </dsp:txXfrm>
    </dsp:sp>
    <dsp:sp modelId="{B189E4EE-1C93-4276-9FC4-7AA52AA2CD7D}">
      <dsp:nvSpPr>
        <dsp:cNvPr id="0" name=""/>
        <dsp:cNvSpPr/>
      </dsp:nvSpPr>
      <dsp:spPr>
        <a:xfrm>
          <a:off x="1524762" y="1034533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78AAB-D563-4BDC-93B3-E7450EE828B3}">
      <dsp:nvSpPr>
        <dsp:cNvPr id="0" name=""/>
        <dsp:cNvSpPr/>
      </dsp:nvSpPr>
      <dsp:spPr>
        <a:xfrm>
          <a:off x="1648773" y="1152343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Web server application attacks</a:t>
          </a:r>
          <a:endParaRPr lang="en-US" sz="1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69531" y="1173101"/>
        <a:ext cx="1074583" cy="667207"/>
      </dsp:txXfrm>
    </dsp:sp>
    <dsp:sp modelId="{32EDEB22-637C-4815-901B-D79245019534}">
      <dsp:nvSpPr>
        <dsp:cNvPr id="0" name=""/>
        <dsp:cNvSpPr/>
      </dsp:nvSpPr>
      <dsp:spPr>
        <a:xfrm>
          <a:off x="2888884" y="1034533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71ABF-5DF7-436D-B168-D4E28899D524}">
      <dsp:nvSpPr>
        <dsp:cNvPr id="0" name=""/>
        <dsp:cNvSpPr/>
      </dsp:nvSpPr>
      <dsp:spPr>
        <a:xfrm>
          <a:off x="3012895" y="1152343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sp:txBody>
      <dsp:txXfrm>
        <a:off x="3033653" y="1173101"/>
        <a:ext cx="1074583" cy="667207"/>
      </dsp:txXfrm>
    </dsp:sp>
    <dsp:sp modelId="{6F69F680-B6BD-499B-BF0B-2B75C4950432}">
      <dsp:nvSpPr>
        <dsp:cNvPr id="0" name=""/>
        <dsp:cNvSpPr/>
      </dsp:nvSpPr>
      <dsp:spPr>
        <a:xfrm>
          <a:off x="4253005" y="1034533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F04E-EDAF-4DFA-9969-E18FBE1A67C9}">
      <dsp:nvSpPr>
        <dsp:cNvPr id="0" name=""/>
        <dsp:cNvSpPr/>
      </dsp:nvSpPr>
      <dsp:spPr>
        <a:xfrm>
          <a:off x="4377016" y="1152343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Overflow attacks</a:t>
          </a:r>
        </a:p>
      </dsp:txBody>
      <dsp:txXfrm>
        <a:off x="4397774" y="1173101"/>
        <a:ext cx="1074583" cy="667207"/>
      </dsp:txXfrm>
    </dsp:sp>
    <dsp:sp modelId="{F048B200-D65C-4994-8061-BE1397091CFE}">
      <dsp:nvSpPr>
        <dsp:cNvPr id="0" name=""/>
        <dsp:cNvSpPr/>
      </dsp:nvSpPr>
      <dsp:spPr>
        <a:xfrm>
          <a:off x="3570944" y="2067855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F208-8710-40A7-BA8D-5997B20DD536}">
      <dsp:nvSpPr>
        <dsp:cNvPr id="0" name=""/>
        <dsp:cNvSpPr/>
      </dsp:nvSpPr>
      <dsp:spPr>
        <a:xfrm>
          <a:off x="3694955" y="2185665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Buffer overflow attacks</a:t>
          </a:r>
        </a:p>
      </dsp:txBody>
      <dsp:txXfrm>
        <a:off x="3715713" y="2206423"/>
        <a:ext cx="1074583" cy="667207"/>
      </dsp:txXfrm>
    </dsp:sp>
    <dsp:sp modelId="{F94EB5DA-D900-41F0-B902-ED35263143C3}">
      <dsp:nvSpPr>
        <dsp:cNvPr id="0" name=""/>
        <dsp:cNvSpPr/>
      </dsp:nvSpPr>
      <dsp:spPr>
        <a:xfrm>
          <a:off x="4935066" y="2067855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CA9D-0851-4584-B4E6-4EFA98B3B2EE}">
      <dsp:nvSpPr>
        <dsp:cNvPr id="0" name=""/>
        <dsp:cNvSpPr/>
      </dsp:nvSpPr>
      <dsp:spPr>
        <a:xfrm>
          <a:off x="5059077" y="2185665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Integer overflow attacks</a:t>
          </a:r>
        </a:p>
      </dsp:txBody>
      <dsp:txXfrm>
        <a:off x="5079835" y="2206423"/>
        <a:ext cx="1074583" cy="667207"/>
      </dsp:txXfrm>
    </dsp:sp>
    <dsp:sp modelId="{1BA9F192-EB2F-4E72-B100-C939DD3F6BBE}">
      <dsp:nvSpPr>
        <dsp:cNvPr id="0" name=""/>
        <dsp:cNvSpPr/>
      </dsp:nvSpPr>
      <dsp:spPr>
        <a:xfrm>
          <a:off x="5617126" y="1034533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23C90-ECDC-4F23-9D13-2E5122D9B5AF}">
      <dsp:nvSpPr>
        <dsp:cNvPr id="0" name=""/>
        <dsp:cNvSpPr/>
      </dsp:nvSpPr>
      <dsp:spPr>
        <a:xfrm>
          <a:off x="5741137" y="1152343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Advertising attacks</a:t>
          </a:r>
        </a:p>
      </dsp:txBody>
      <dsp:txXfrm>
        <a:off x="5761895" y="1173101"/>
        <a:ext cx="1074583" cy="667207"/>
      </dsp:txXfrm>
    </dsp:sp>
    <dsp:sp modelId="{CCC12994-70F8-4BDD-8C37-979384F49E89}">
      <dsp:nvSpPr>
        <dsp:cNvPr id="0" name=""/>
        <dsp:cNvSpPr/>
      </dsp:nvSpPr>
      <dsp:spPr>
        <a:xfrm>
          <a:off x="6981248" y="1034533"/>
          <a:ext cx="1116099" cy="7087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7FE78-4EDE-40D3-8EF4-57051D4EAE59}">
      <dsp:nvSpPr>
        <dsp:cNvPr id="0" name=""/>
        <dsp:cNvSpPr/>
      </dsp:nvSpPr>
      <dsp:spPr>
        <a:xfrm>
          <a:off x="7105259" y="1152343"/>
          <a:ext cx="1116099" cy="7087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Exploiting browser vulnerabilities</a:t>
          </a:r>
          <a:endParaRPr lang="en-US" sz="1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26017" y="1173101"/>
        <a:ext cx="1074583" cy="667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97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Exploiting Server misconfiguration </a:t>
            </a:r>
            <a:r>
              <a:rPr lang="en-US" dirty="0" smtClean="0"/>
              <a:t>vulnerabilities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720" y="1161050"/>
            <a:ext cx="8031380" cy="1159800"/>
          </a:xfrm>
        </p:spPr>
        <p:txBody>
          <a:bodyPr/>
          <a:lstStyle/>
          <a:p>
            <a:r>
              <a:rPr lang="en-US" dirty="0" smtClean="0"/>
              <a:t>Lab: Exploiting misconfiguration </a:t>
            </a:r>
            <a:r>
              <a:rPr lang="en-US" dirty="0"/>
              <a:t>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641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 information gathering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" y="151303"/>
            <a:ext cx="4585157" cy="1923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78" y="1275225"/>
            <a:ext cx="5861370" cy="1738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48" y="3071709"/>
            <a:ext cx="7736218" cy="16887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85439" y="1059125"/>
            <a:ext cx="1105174" cy="2526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566761" y="2559004"/>
            <a:ext cx="2564485" cy="51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41755" y="3354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1942" y="14275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0613" y="32694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4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0" y="56799"/>
            <a:ext cx="809738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1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possible vulnerabilities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44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3605"/>
            <a:ext cx="8732520" cy="44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1" y="417512"/>
            <a:ext cx="7714078" cy="45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71" y="870381"/>
            <a:ext cx="7240457" cy="31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Login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211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70" y="1471840"/>
            <a:ext cx="5383130" cy="33814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76" y="0"/>
            <a:ext cx="2691973" cy="1623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9768" y="2210070"/>
            <a:ext cx="1846980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Password: </a:t>
            </a:r>
            <a:r>
              <a:rPr lang="en-US" dirty="0" err="1"/>
              <a:t>m</a:t>
            </a:r>
            <a:r>
              <a:rPr lang="en-US" dirty="0" err="1" smtClean="0"/>
              <a:t>sfadmin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10640" y="146917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Kali 2020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1331" y="35495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Kali 2018.19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9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Client server attack</a:t>
            </a:r>
          </a:p>
          <a:p>
            <a:r>
              <a:rPr lang="en-US" dirty="0" smtClean="0"/>
              <a:t>Demo: Server misconfiguration </a:t>
            </a:r>
            <a:r>
              <a:rPr lang="en-US" dirty="0"/>
              <a:t>vulnerabilities</a:t>
            </a:r>
            <a:endParaRPr lang="en-US" dirty="0" smtClean="0"/>
          </a:p>
          <a:p>
            <a:pPr lvl="1"/>
            <a:r>
              <a:rPr lang="en-US" dirty="0"/>
              <a:t>'rlogin' Remote Login Service Enabled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Login </a:t>
            </a:r>
            <a:r>
              <a:rPr lang="en-US" dirty="0" smtClean="0"/>
              <a:t>to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998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Forensic Investigation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00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66" y="1425993"/>
            <a:ext cx="5540453" cy="348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48" y="229510"/>
            <a:ext cx="5569542" cy="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6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smtClean="0"/>
              <a:t>and server model</a:t>
            </a:r>
            <a:endParaRPr lang="en-US" dirty="0"/>
          </a:p>
        </p:txBody>
      </p:sp>
      <p:sp>
        <p:nvSpPr>
          <p:cNvPr id="5" name="AutoShape 2" descr="Client side scripting and server side scrip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Client side scripting and server side script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6" y="1487510"/>
            <a:ext cx="7134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7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32" y="1290159"/>
            <a:ext cx="4659131" cy="1536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36" y="3574290"/>
            <a:ext cx="1479966" cy="10695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45686" y="2460328"/>
            <a:ext cx="947292" cy="1197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1022" y="2058387"/>
            <a:ext cx="40567" cy="1464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08097" y="2096554"/>
            <a:ext cx="1079667" cy="8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8009" y="3315522"/>
            <a:ext cx="189667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server directly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392" y="2248600"/>
            <a:ext cx="20361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Attack server indirectly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16365" y="4635585"/>
            <a:ext cx="6390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E2E2E"/>
                </a:solidFill>
                <a:latin typeface="NexusSans"/>
              </a:rPr>
              <a:t> </a:t>
            </a:r>
            <a:r>
              <a:rPr lang="en-US" dirty="0">
                <a:solidFill>
                  <a:srgbClr val="FF0000"/>
                </a:solidFill>
                <a:latin typeface="NexusSans"/>
              </a:rPr>
              <a:t>compromise and breach the data and applications that are present on a server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0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Attacks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66" y="1159792"/>
            <a:ext cx="7784282" cy="122327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compromised server can provide threat actors with its privileged contents or provide an opening for attacking any of the devices that access that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3394156"/>
              </p:ext>
            </p:extLst>
          </p:nvPr>
        </p:nvGraphicFramePr>
        <p:xfrm>
          <a:off x="90619" y="2383067"/>
          <a:ext cx="8709903" cy="211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03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 (</a:t>
            </a:r>
            <a:r>
              <a:rPr lang="en-US" dirty="0" err="1" smtClean="0"/>
              <a:t>DoS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616749"/>
              </p:ext>
            </p:extLst>
          </p:nvPr>
        </p:nvGraphicFramePr>
        <p:xfrm>
          <a:off x="427688" y="1270038"/>
          <a:ext cx="7912100" cy="351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76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application </a:t>
            </a:r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2155865"/>
              </p:ext>
            </p:extLst>
          </p:nvPr>
        </p:nvGraphicFramePr>
        <p:xfrm>
          <a:off x="434267" y="855597"/>
          <a:ext cx="7988300" cy="419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90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Hijacking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082425"/>
            <a:ext cx="7843488" cy="86804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server attacks are the result of threat actors “commandeering” a technology and then using it for an attack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8257650"/>
              </p:ext>
            </p:extLst>
          </p:nvPr>
        </p:nvGraphicFramePr>
        <p:xfrm>
          <a:off x="249125" y="1625418"/>
          <a:ext cx="827595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6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Attacks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870" y="1082425"/>
            <a:ext cx="7547459" cy="1269324"/>
          </a:xfrm>
        </p:spPr>
        <p:txBody>
          <a:bodyPr/>
          <a:lstStyle/>
          <a:p>
            <a:r>
              <a:rPr lang="en-US" dirty="0"/>
              <a:t>Overflow attacks</a:t>
            </a:r>
          </a:p>
          <a:p>
            <a:pPr lvl="1"/>
            <a:r>
              <a:rPr lang="en-US" dirty="0"/>
              <a:t>Designed to “overflow” areas of memory with instructions from the attacker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0312040"/>
              </p:ext>
            </p:extLst>
          </p:nvPr>
        </p:nvGraphicFramePr>
        <p:xfrm>
          <a:off x="228600" y="2023937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46864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288</Words>
  <Application>Microsoft Office PowerPoint</Application>
  <PresentationFormat>On-screen Show (16:9)</PresentationFormat>
  <Paragraphs>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Dosis</vt:lpstr>
      <vt:lpstr>Brush Script MT</vt:lpstr>
      <vt:lpstr>Bahnschrift Light Condensed</vt:lpstr>
      <vt:lpstr>Adobe Devanagari</vt:lpstr>
      <vt:lpstr>Sniglet</vt:lpstr>
      <vt:lpstr>NexusSans</vt:lpstr>
      <vt:lpstr>Arial</vt:lpstr>
      <vt:lpstr>Friar template</vt:lpstr>
      <vt:lpstr>Exploiting Server misconfiguration vulnerabilities</vt:lpstr>
      <vt:lpstr>Overview</vt:lpstr>
      <vt:lpstr>Client and server model</vt:lpstr>
      <vt:lpstr>Server side attack</vt:lpstr>
      <vt:lpstr>Server Attacks</vt:lpstr>
      <vt:lpstr>Denial of Service (DoS) </vt:lpstr>
      <vt:lpstr>Web server application attacks</vt:lpstr>
      <vt:lpstr>Hijacking</vt:lpstr>
      <vt:lpstr>Overflow Attacks</vt:lpstr>
      <vt:lpstr>Lab: Exploiting misconfiguration vulnerabilities</vt:lpstr>
      <vt:lpstr>target information gathering</vt:lpstr>
      <vt:lpstr>PowerPoint Presentation</vt:lpstr>
      <vt:lpstr>PowerPoint Presentation</vt:lpstr>
      <vt:lpstr>search possible vulnerabilities</vt:lpstr>
      <vt:lpstr>PowerPoint Presentation</vt:lpstr>
      <vt:lpstr>PowerPoint Presentation</vt:lpstr>
      <vt:lpstr>PowerPoint Presentation</vt:lpstr>
      <vt:lpstr>Remote Login </vt:lpstr>
      <vt:lpstr>PowerPoint Presentation</vt:lpstr>
      <vt:lpstr>Forensic Investigation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208</cp:revision>
  <dcterms:modified xsi:type="dcterms:W3CDTF">2020-03-27T22:21:40Z</dcterms:modified>
</cp:coreProperties>
</file>