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5" r:id="rId3"/>
    <p:sldId id="363" r:id="rId4"/>
    <p:sldId id="406" r:id="rId5"/>
    <p:sldId id="407" r:id="rId6"/>
    <p:sldId id="416" r:id="rId7"/>
    <p:sldId id="417" r:id="rId8"/>
    <p:sldId id="411" r:id="rId9"/>
    <p:sldId id="412" r:id="rId10"/>
    <p:sldId id="413" r:id="rId11"/>
    <p:sldId id="414" r:id="rId12"/>
    <p:sldId id="415" r:id="rId13"/>
    <p:sldId id="419" r:id="rId14"/>
    <p:sldId id="418" r:id="rId15"/>
    <p:sldId id="420" r:id="rId16"/>
    <p:sldId id="408" r:id="rId17"/>
    <p:sldId id="409" r:id="rId18"/>
  </p:sldIdLst>
  <p:sldSz cx="9144000" cy="5143500" type="screen16x9"/>
  <p:notesSz cx="6858000" cy="9144000"/>
  <p:embeddedFontLst>
    <p:embeddedFont>
      <p:font typeface="Dosis" panose="020B0604020202020204" charset="0"/>
      <p:regular r:id="rId21"/>
      <p:bold r:id="rId22"/>
    </p:embeddedFont>
    <p:embeddedFont>
      <p:font typeface="Adobe Devanagari" panose="02040503050201020203" pitchFamily="18" charset="0"/>
      <p:regular r:id="rId23"/>
      <p:bold r:id="rId24"/>
      <p:italic r:id="rId25"/>
      <p:boldItalic r:id="rId26"/>
    </p:embeddedFont>
    <p:embeddedFont>
      <p:font typeface="Sniglet" panose="020B0604020202020204" charset="0"/>
      <p:regular r:id="rId27"/>
    </p:embeddedFont>
    <p:embeddedFont>
      <p:font typeface="Bahnschrift Light Condensed" panose="020B0502040204020203" pitchFamily="34" charset="0"/>
      <p:regular r:id="rId28"/>
    </p:embeddedFont>
    <p:embeddedFont>
      <p:font typeface="Brush Script MT" panose="03060802040406070304" pitchFamily="66" charset="0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Userlog</a:t>
            </a:r>
            <a:r>
              <a:rPr lang="en-US" dirty="0" smtClean="0"/>
              <a:t>, /soap/demo/</a:t>
            </a:r>
            <a:r>
              <a:rPr lang="en-US" dirty="0" err="1" smtClean="0"/>
              <a:t>api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smtClean="0"/>
              <a:t>traiffic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ingarticles.in/comprehensive-guide-on-dirb-tool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Discover and Investigate Hidden Webpage (</a:t>
            </a:r>
            <a:r>
              <a:rPr lang="en-US" dirty="0"/>
              <a:t>path traversal attack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9" y="1215630"/>
            <a:ext cx="6709012" cy="39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7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839"/>
            <a:ext cx="9144000" cy="24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6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464"/>
            <a:ext cx="9144000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Multiple Wordlist for Directory Traversing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7" y="1360360"/>
            <a:ext cx="7961905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5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Multiple Wordlist for Directory Traversing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19" y="1120140"/>
            <a:ext cx="449264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0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the website and report your findings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223750"/>
            <a:ext cx="5876190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5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https://www.hackingarticles.in/comprehensive-guide-on-dirb-tool/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68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1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Websites, files, and webpages</a:t>
            </a:r>
          </a:p>
          <a:p>
            <a:r>
              <a:rPr lang="en-US" dirty="0"/>
              <a:t>P</a:t>
            </a:r>
            <a:r>
              <a:rPr lang="en-US" dirty="0" smtClean="0"/>
              <a:t>ath </a:t>
            </a:r>
            <a:r>
              <a:rPr lang="en-US" dirty="0"/>
              <a:t>traversal </a:t>
            </a:r>
            <a:r>
              <a:rPr lang="en-US" dirty="0" smtClean="0"/>
              <a:t>attack</a:t>
            </a:r>
          </a:p>
          <a:p>
            <a:pPr lvl="1"/>
            <a:r>
              <a:rPr lang="en-US" dirty="0" err="1" smtClean="0"/>
              <a:t>dirb</a:t>
            </a:r>
            <a:r>
              <a:rPr lang="en-US" dirty="0" smtClean="0"/>
              <a:t> </a:t>
            </a:r>
            <a:r>
              <a:rPr lang="en-US" dirty="0"/>
              <a:t>tool </a:t>
            </a:r>
          </a:p>
          <a:p>
            <a:r>
              <a:rPr lang="en-US" dirty="0" smtClean="0"/>
              <a:t>Discover hidden files</a:t>
            </a:r>
          </a:p>
          <a:p>
            <a:r>
              <a:rPr lang="en-US" dirty="0" smtClean="0"/>
              <a:t>Investigate hidden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Websites, files, and webpages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46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Kali and </a:t>
            </a:r>
            <a:r>
              <a:rPr lang="en-US" dirty="0" err="1" smtClean="0"/>
              <a:t>Metasploitable</a:t>
            </a:r>
            <a:r>
              <a:rPr lang="en-US" dirty="0" smtClean="0"/>
              <a:t> VMs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25" y="2171178"/>
            <a:ext cx="5723809" cy="245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048800" y="14871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05808"/>
              </p:ext>
            </p:extLst>
          </p:nvPr>
        </p:nvGraphicFramePr>
        <p:xfrm>
          <a:off x="4953600" y="88047"/>
          <a:ext cx="3984001" cy="1607724"/>
        </p:xfrm>
        <a:graphic>
          <a:graphicData uri="http://schemas.openxmlformats.org/drawingml/2006/table">
            <a:tbl>
              <a:tblPr firstRow="1" bandRow="1">
                <a:tableStyleId>{B527A8D3-8E02-4833-AC72-0F9BAFB9D0F3}</a:tableStyleId>
              </a:tblPr>
              <a:tblGrid>
                <a:gridCol w="1339200"/>
                <a:gridCol w="1324800"/>
                <a:gridCol w="1320001"/>
              </a:tblGrid>
              <a:tr h="363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Username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smtClean="0"/>
                        <a:t>Kali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toor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Metasploitable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msfadmin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msfadmin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3188"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r>
                        <a:rPr lang="en-US" baseline="0" dirty="0" smtClean="0"/>
                        <a:t> 10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Websites, files, and webpages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086374"/>
            <a:ext cx="4435217" cy="135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00" y="1636937"/>
            <a:ext cx="4370400" cy="3416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4413600" y="2181600"/>
            <a:ext cx="720000" cy="189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traversal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1679" y="1082425"/>
            <a:ext cx="8565641" cy="3610800"/>
          </a:xfrm>
        </p:spPr>
        <p:txBody>
          <a:bodyPr/>
          <a:lstStyle/>
          <a:p>
            <a:r>
              <a:rPr lang="en-US" dirty="0" smtClean="0"/>
              <a:t>Known as “directory </a:t>
            </a:r>
            <a:r>
              <a:rPr lang="en-US" dirty="0"/>
              <a:t>traversal” </a:t>
            </a:r>
            <a:endParaRPr lang="en-US" dirty="0" smtClean="0"/>
          </a:p>
          <a:p>
            <a:r>
              <a:rPr lang="en-US" dirty="0" smtClean="0"/>
              <a:t>Aims </a:t>
            </a:r>
            <a:r>
              <a:rPr lang="en-US" dirty="0"/>
              <a:t>to access files and directories that are stored outside the web root folder. </a:t>
            </a:r>
            <a:endParaRPr lang="en-US" dirty="0" smtClean="0"/>
          </a:p>
          <a:p>
            <a:r>
              <a:rPr lang="en-US" dirty="0" smtClean="0"/>
              <a:t>Manipulating </a:t>
            </a:r>
            <a:r>
              <a:rPr lang="en-US" dirty="0"/>
              <a:t>variables with reference files with “dot-dot-slash (…/)” sequences and its variations or by using absolute file </a:t>
            </a:r>
            <a:r>
              <a:rPr lang="en-US" dirty="0" smtClean="0"/>
              <a:t>paths</a:t>
            </a:r>
          </a:p>
          <a:p>
            <a:r>
              <a:rPr lang="en-US" dirty="0" smtClean="0"/>
              <a:t>Possible </a:t>
            </a:r>
            <a:r>
              <a:rPr lang="en-US" dirty="0"/>
              <a:t>to access arbitrary files and directories stored on file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including application source code, configuration, and critical system files.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33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Dirb</a:t>
            </a:r>
            <a:r>
              <a:rPr lang="en-US" dirty="0"/>
              <a:t> Tool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DIRB is a Web Content Scanner.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for existing (and/or hidden) Web Objects.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basically works by launching a dictionary-based attack against a web server and analyzing the response.</a:t>
            </a:r>
          </a:p>
        </p:txBody>
      </p:sp>
    </p:spTree>
    <p:extLst>
      <p:ext uri="{BB962C8B-B14F-4D97-AF65-F5344CB8AC3E}">
        <p14:creationId xmlns:p14="http://schemas.microsoft.com/office/powerpoint/2010/main" val="17044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92" y="0"/>
            <a:ext cx="4653375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8150" y="167640"/>
            <a:ext cx="1388522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List commands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56660" y="990600"/>
            <a:ext cx="3093720" cy="1112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0380" y="1949231"/>
            <a:ext cx="950901" cy="30777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84125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050803"/>
            <a:ext cx="6971550" cy="40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6490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212</Words>
  <Application>Microsoft Office PowerPoint</Application>
  <PresentationFormat>On-screen Show (16:9)</PresentationFormat>
  <Paragraphs>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Dosis</vt:lpstr>
      <vt:lpstr>Adobe Devanagari</vt:lpstr>
      <vt:lpstr>Arial</vt:lpstr>
      <vt:lpstr>Sniglet</vt:lpstr>
      <vt:lpstr>Bahnschrift Light Condensed</vt:lpstr>
      <vt:lpstr>Brush Script MT</vt:lpstr>
      <vt:lpstr>Friar template</vt:lpstr>
      <vt:lpstr>Discover and Investigate Hidden Webpage (path traversal attack)</vt:lpstr>
      <vt:lpstr>overview</vt:lpstr>
      <vt:lpstr>Websites, files, and webpages</vt:lpstr>
      <vt:lpstr>Start Kali and Metasploitable VMs</vt:lpstr>
      <vt:lpstr>Websites, files, and webpages</vt:lpstr>
      <vt:lpstr>Path traversal attack</vt:lpstr>
      <vt:lpstr>Dirb Tool</vt:lpstr>
      <vt:lpstr>PowerPoint Presentation</vt:lpstr>
      <vt:lpstr>Example 1</vt:lpstr>
      <vt:lpstr>Example 2</vt:lpstr>
      <vt:lpstr>Example 3</vt:lpstr>
      <vt:lpstr>Example 4</vt:lpstr>
      <vt:lpstr>Utilizing Multiple Wordlist for Directory Traversing</vt:lpstr>
      <vt:lpstr>Utilizing Multiple Wordlist for Directory Traversing</vt:lpstr>
      <vt:lpstr>Scan the website and report your findings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293</cp:revision>
  <dcterms:modified xsi:type="dcterms:W3CDTF">2020-03-31T00:32:39Z</dcterms:modified>
</cp:coreProperties>
</file>