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05" r:id="rId3"/>
    <p:sldId id="465" r:id="rId4"/>
    <p:sldId id="467" r:id="rId5"/>
    <p:sldId id="468" r:id="rId6"/>
    <p:sldId id="469" r:id="rId7"/>
    <p:sldId id="470" r:id="rId8"/>
    <p:sldId id="471" r:id="rId9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12"/>
    </p:embeddedFont>
    <p:embeddedFont>
      <p:font typeface="Bahnschrift Light Condensed" panose="020B0502040204020203" pitchFamily="34" charset="0"/>
      <p:regular r:id="rId13"/>
    </p:embeddedFont>
    <p:embeddedFont>
      <p:font typeface="Sniglet" panose="020B0604020202020204" charset="0"/>
      <p:regular r:id="rId14"/>
    </p:embeddedFont>
    <p:embeddedFont>
      <p:font typeface="Adobe Devanagari" panose="02040503050201020203" pitchFamily="18" charset="0"/>
      <p:regular r:id="rId15"/>
      <p:bold r:id="rId16"/>
      <p:italic r:id="rId17"/>
      <p:boldItalic r:id="rId18"/>
    </p:embeddedFont>
    <p:embeddedFont>
      <p:font typeface="Dosis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22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Automate Web Pentest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Zep Attack Proxy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world's most popular free, open source web security </a:t>
            </a:r>
            <a:r>
              <a:rPr lang="en-US" dirty="0" smtClean="0"/>
              <a:t>tool.</a:t>
            </a:r>
          </a:p>
          <a:p>
            <a:r>
              <a:rPr lang="en-US" dirty="0" smtClean="0"/>
              <a:t>A </a:t>
            </a:r>
            <a:r>
              <a:rPr lang="en-US" dirty="0"/>
              <a:t>Java-based tool that comes with an intuitive graphical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Perform </a:t>
            </a:r>
            <a:r>
              <a:rPr lang="en-US" dirty="0"/>
              <a:t>fuzzing, scripting, </a:t>
            </a:r>
            <a:r>
              <a:rPr lang="en-US" dirty="0" err="1"/>
              <a:t>spidering</a:t>
            </a:r>
            <a:r>
              <a:rPr lang="en-US" dirty="0"/>
              <a:t>, and </a:t>
            </a:r>
            <a:r>
              <a:rPr lang="en-US" dirty="0" err="1"/>
              <a:t>proxying</a:t>
            </a:r>
            <a:r>
              <a:rPr lang="en-US" dirty="0"/>
              <a:t> in order to attack web apps.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1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Zep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99" y="1082425"/>
            <a:ext cx="3073126" cy="1999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312" y="1164588"/>
            <a:ext cx="4281688" cy="1806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ight Arrow 6"/>
          <p:cNvSpPr/>
          <p:nvPr/>
        </p:nvSpPr>
        <p:spPr>
          <a:xfrm>
            <a:off x="3974123" y="1997612"/>
            <a:ext cx="555674" cy="140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263" y="3322661"/>
            <a:ext cx="4697062" cy="15968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Down Arrow 8"/>
          <p:cNvSpPr/>
          <p:nvPr/>
        </p:nvSpPr>
        <p:spPr>
          <a:xfrm>
            <a:off x="6435969" y="3082396"/>
            <a:ext cx="161779" cy="307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2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http://10.0.2.4/mutillidae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056"/>
            <a:ext cx="9144000" cy="38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5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85" y="1093584"/>
            <a:ext cx="5993441" cy="404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4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7" y="1127537"/>
            <a:ext cx="5286416" cy="398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52" y="2016431"/>
            <a:ext cx="3039748" cy="1811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5711483" y="2750234"/>
            <a:ext cx="351692" cy="14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6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Traversal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39483"/>
            <a:ext cx="4795835" cy="40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8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426"/>
            <a:ext cx="5210983" cy="3640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319" y="1484141"/>
            <a:ext cx="3223795" cy="26025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ight Arrow 6"/>
          <p:cNvSpPr/>
          <p:nvPr/>
        </p:nvSpPr>
        <p:spPr>
          <a:xfrm>
            <a:off x="5380892" y="2792437"/>
            <a:ext cx="281354" cy="11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39875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3622</TotalTime>
  <Words>63</Words>
  <Application>Microsoft Office PowerPoint</Application>
  <PresentationFormat>On-screen Show (16:9)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Brush Script MT</vt:lpstr>
      <vt:lpstr>Bahnschrift Light Condensed</vt:lpstr>
      <vt:lpstr>Sniglet</vt:lpstr>
      <vt:lpstr>Adobe Devanagari</vt:lpstr>
      <vt:lpstr>Dosis</vt:lpstr>
      <vt:lpstr>Arial</vt:lpstr>
      <vt:lpstr>Friar template</vt:lpstr>
      <vt:lpstr>Automate Web Pentest</vt:lpstr>
      <vt:lpstr>OWASP Zep Attack Proxy</vt:lpstr>
      <vt:lpstr>Start Zep</vt:lpstr>
      <vt:lpstr>Attack http://10.0.2.4/mutillidae</vt:lpstr>
      <vt:lpstr>Results</vt:lpstr>
      <vt:lpstr>XSS</vt:lpstr>
      <vt:lpstr>Path Traversal</vt:lpstr>
      <vt:lpstr>SQL Injection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439</cp:revision>
  <dcterms:modified xsi:type="dcterms:W3CDTF">2020-04-02T03:19:59Z</dcterms:modified>
</cp:coreProperties>
</file>