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22"/>
  </p:notesMasterIdLst>
  <p:handoutMasterIdLst>
    <p:handoutMasterId r:id="rId23"/>
  </p:handoutMasterIdLst>
  <p:sldIdLst>
    <p:sldId id="256" r:id="rId2"/>
    <p:sldId id="363" r:id="rId3"/>
    <p:sldId id="417" r:id="rId4"/>
    <p:sldId id="395" r:id="rId5"/>
    <p:sldId id="394" r:id="rId6"/>
    <p:sldId id="399" r:id="rId7"/>
    <p:sldId id="396" r:id="rId8"/>
    <p:sldId id="397" r:id="rId9"/>
    <p:sldId id="400" r:id="rId10"/>
    <p:sldId id="405" r:id="rId11"/>
    <p:sldId id="406" r:id="rId12"/>
    <p:sldId id="410" r:id="rId13"/>
    <p:sldId id="409" r:id="rId14"/>
    <p:sldId id="407" r:id="rId15"/>
    <p:sldId id="411" r:id="rId16"/>
    <p:sldId id="412" r:id="rId17"/>
    <p:sldId id="413" r:id="rId18"/>
    <p:sldId id="415" r:id="rId19"/>
    <p:sldId id="414" r:id="rId20"/>
    <p:sldId id="408" r:id="rId21"/>
  </p:sldIdLst>
  <p:sldSz cx="9144000" cy="5143500" type="screen16x9"/>
  <p:notesSz cx="6858000" cy="9144000"/>
  <p:embeddedFontLst>
    <p:embeddedFont>
      <p:font typeface="Sniglet" panose="020B0604020202020204" charset="0"/>
      <p:regular r:id="rId24"/>
    </p:embeddedFont>
    <p:embeddedFont>
      <p:font typeface="Dosis" panose="020B0604020202020204" charset="0"/>
      <p:regular r:id="rId25"/>
      <p:bold r:id="rId26"/>
    </p:embeddedFont>
    <p:embeddedFont>
      <p:font typeface="Bahnschrift Light Condensed" panose="020B0502040204020203" pitchFamily="34" charset="0"/>
      <p:regular r:id="rId27"/>
    </p:embeddedFont>
    <p:embeddedFont>
      <p:font typeface="Adobe Devanagari" panose="02040503050201020203" pitchFamily="18" charset="0"/>
      <p:regular r:id="rId28"/>
      <p:bold r:id="rId29"/>
      <p:italic r:id="rId30"/>
      <p:boldItalic r:id="rId31"/>
    </p:embeddedFont>
    <p:embeddedFont>
      <p:font typeface="Brush Script MT" panose="03060802040406070304" pitchFamily="66" charset="0"/>
      <p: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14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400" name="Google Shape;400;p8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401" name="Google Shape;401;p8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30" name="Google Shape;430;p8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31" name="Google Shape;431;p8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4435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6" r:id="rId4"/>
    <p:sldLayoutId id="2147483659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Install </a:t>
            </a:r>
            <a:r>
              <a:rPr lang="en-US" dirty="0" err="1" smtClean="0"/>
              <a:t>metasploitable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362" y="480053"/>
            <a:ext cx="334327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323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30" y="1131487"/>
            <a:ext cx="8631895" cy="306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768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 Configuration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36338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200"/>
            <a:ext cx="9144000" cy="478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656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843"/>
            <a:ext cx="2558511" cy="10642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5391" y="861772"/>
            <a:ext cx="5740013" cy="368552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1374889" y="592058"/>
            <a:ext cx="1690502" cy="46048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393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94743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574" y="402695"/>
            <a:ext cx="6763694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046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537" y="-72362"/>
            <a:ext cx="51362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226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Take </a:t>
            </a:r>
            <a:r>
              <a:rPr lang="en-US" smtClean="0"/>
              <a:t>snapshots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39712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07" y="631526"/>
            <a:ext cx="8758186" cy="401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596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metasploitable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09463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431" y="196731"/>
            <a:ext cx="6725589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5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Metasploitable</a:t>
            </a:r>
            <a:r>
              <a:rPr lang="en-US" dirty="0" smtClean="0"/>
              <a:t> vs </a:t>
            </a:r>
            <a:r>
              <a:rPr lang="en-US" dirty="0" err="1"/>
              <a:t>Metasploit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Metasploitable</a:t>
            </a:r>
            <a:endParaRPr lang="en-US" dirty="0" smtClean="0"/>
          </a:p>
          <a:p>
            <a:pPr lvl="1"/>
            <a:r>
              <a:rPr lang="en-US" dirty="0" smtClean="0"/>
              <a:t>A virtual </a:t>
            </a:r>
            <a:r>
              <a:rPr lang="en-US" dirty="0"/>
              <a:t>machine that is intentionally vulnerable for testing </a:t>
            </a:r>
            <a:r>
              <a:rPr lang="en-US" dirty="0" err="1" smtClean="0"/>
              <a:t>Metasploit</a:t>
            </a:r>
            <a:endParaRPr lang="en-US" dirty="0" smtClean="0"/>
          </a:p>
          <a:p>
            <a:r>
              <a:rPr lang="en-US" dirty="0" err="1"/>
              <a:t>Metasploit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penetration </a:t>
            </a:r>
            <a:r>
              <a:rPr lang="en-US" dirty="0" smtClean="0"/>
              <a:t>testing framework for penetration </a:t>
            </a:r>
            <a:r>
              <a:rPr lang="en-US" smtClean="0"/>
              <a:t>testing/security assessment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98966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91" y="0"/>
            <a:ext cx="748781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729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646" y="0"/>
            <a:ext cx="647670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67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318" y="192126"/>
            <a:ext cx="2181225" cy="5524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92" y="1460065"/>
            <a:ext cx="7459116" cy="326753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4104930" y="812080"/>
            <a:ext cx="52628" cy="262185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97650" y="948432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unzip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697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41" y="1599382"/>
            <a:ext cx="8183117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4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vmdk</a:t>
            </a:r>
            <a:r>
              <a:rPr lang="en-US" dirty="0" smtClean="0"/>
              <a:t>: describes </a:t>
            </a:r>
            <a:r>
              <a:rPr lang="en-US" dirty="0"/>
              <a:t>containers for virtual hard disk drives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41" y="1619117"/>
            <a:ext cx="8183117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27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863" y="180641"/>
            <a:ext cx="6792273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498615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</TotalTime>
  <Words>62</Words>
  <Application>Microsoft Office PowerPoint</Application>
  <PresentationFormat>On-screen Show (16:9)</PresentationFormat>
  <Paragraphs>30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Sniglet</vt:lpstr>
      <vt:lpstr>Dosis</vt:lpstr>
      <vt:lpstr>Bahnschrift Light Condensed</vt:lpstr>
      <vt:lpstr>Adobe Devanagari</vt:lpstr>
      <vt:lpstr>Brush Script MT</vt:lpstr>
      <vt:lpstr>Arial</vt:lpstr>
      <vt:lpstr>Friar template</vt:lpstr>
      <vt:lpstr>Install metasploitable</vt:lpstr>
      <vt:lpstr>What is metasploitable</vt:lpstr>
      <vt:lpstr>Metasploitable vs Metasploit</vt:lpstr>
      <vt:lpstr>PowerPoint Presentation</vt:lpstr>
      <vt:lpstr>PowerPoint Presentation</vt:lpstr>
      <vt:lpstr>PowerPoint Presentation</vt:lpstr>
      <vt:lpstr>PowerPoint Presentation</vt:lpstr>
      <vt:lpstr>.vmdk: describes containers for virtual hard disk drives</vt:lpstr>
      <vt:lpstr>PowerPoint Presentation</vt:lpstr>
      <vt:lpstr>PowerPoint Presentation</vt:lpstr>
      <vt:lpstr>PowerPoint Presentation</vt:lpstr>
      <vt:lpstr>Network Configuration</vt:lpstr>
      <vt:lpstr>PowerPoint Presentation</vt:lpstr>
      <vt:lpstr>PowerPoint Presentation</vt:lpstr>
      <vt:lpstr>Testing</vt:lpstr>
      <vt:lpstr>PowerPoint Presentation</vt:lpstr>
      <vt:lpstr>PowerPoint Presentation</vt:lpstr>
      <vt:lpstr>Take snapshots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Frank Xu</cp:lastModifiedBy>
  <cp:revision>207</cp:revision>
  <dcterms:modified xsi:type="dcterms:W3CDTF">2018-12-08T14:41:39Z</dcterms:modified>
</cp:coreProperties>
</file>