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93" r:id="rId3"/>
    <p:sldId id="394" r:id="rId4"/>
    <p:sldId id="395" r:id="rId5"/>
    <p:sldId id="396" r:id="rId6"/>
    <p:sldId id="387" r:id="rId7"/>
    <p:sldId id="391" r:id="rId8"/>
    <p:sldId id="388" r:id="rId9"/>
    <p:sldId id="397" r:id="rId10"/>
    <p:sldId id="389" r:id="rId11"/>
    <p:sldId id="390" r:id="rId12"/>
    <p:sldId id="398" r:id="rId13"/>
    <p:sldId id="392" r:id="rId14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17"/>
    </p:embeddedFont>
    <p:embeddedFont>
      <p:font typeface="Bahnschrift Light Condensed" panose="020B0502040204020203" pitchFamily="34" charset="0"/>
      <p:regular r:id="rId18"/>
    </p:embeddedFont>
    <p:embeddedFont>
      <p:font typeface="Dosis" panose="020B0604020202020204" charset="0"/>
      <p:regular r:id="rId19"/>
      <p:bold r:id="rId20"/>
    </p:embeddedFont>
    <p:embeddedFont>
      <p:font typeface="Sniglet" panose="020B0604020202020204" charset="0"/>
      <p:regular r:id="rId21"/>
    </p:embeddedFont>
    <p:embeddedFont>
      <p:font typeface="Adobe Devanagari" panose="02040503050201020203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'rlogin' Remote Login Service Enabled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50" y="0"/>
            <a:ext cx="8530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9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79" y="1433327"/>
            <a:ext cx="7106642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0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Forensic Investigation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000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66" y="1425993"/>
            <a:ext cx="5540453" cy="3480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48" y="229510"/>
            <a:ext cx="5569542" cy="9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6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target information gathering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4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8" y="151303"/>
            <a:ext cx="4585157" cy="1923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78" y="1275225"/>
            <a:ext cx="5861370" cy="1738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48" y="3071709"/>
            <a:ext cx="7736218" cy="168877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1085439" y="1059125"/>
            <a:ext cx="1105174" cy="2526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566761" y="2559004"/>
            <a:ext cx="2564485" cy="512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41755" y="3354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51942" y="14275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90613" y="32694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4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0" y="56799"/>
            <a:ext cx="809738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1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possible vulnerabilities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441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3605"/>
            <a:ext cx="8732520" cy="448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7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61" y="417512"/>
            <a:ext cx="7714078" cy="45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7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71" y="870381"/>
            <a:ext cx="7240457" cy="31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6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Remote Login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2118709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28</Words>
  <Application>Microsoft Office PowerPoint</Application>
  <PresentationFormat>On-screen Show (16:9)</PresentationFormat>
  <Paragraphs>17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Brush Script MT</vt:lpstr>
      <vt:lpstr>Arial</vt:lpstr>
      <vt:lpstr>Bahnschrift Light Condensed</vt:lpstr>
      <vt:lpstr>Dosis</vt:lpstr>
      <vt:lpstr>Sniglet</vt:lpstr>
      <vt:lpstr>Adobe Devanagari</vt:lpstr>
      <vt:lpstr>Friar template</vt:lpstr>
      <vt:lpstr>'rlogin' Remote Login Service Enabled</vt:lpstr>
      <vt:lpstr>target information gathering</vt:lpstr>
      <vt:lpstr>PowerPoint Presentation</vt:lpstr>
      <vt:lpstr>PowerPoint Presentation</vt:lpstr>
      <vt:lpstr>search possible vulnerabilities</vt:lpstr>
      <vt:lpstr>PowerPoint Presentation</vt:lpstr>
      <vt:lpstr>PowerPoint Presentation</vt:lpstr>
      <vt:lpstr>PowerPoint Presentation</vt:lpstr>
      <vt:lpstr>Remote Login </vt:lpstr>
      <vt:lpstr>PowerPoint Presentation</vt:lpstr>
      <vt:lpstr>PowerPoint Presentation</vt:lpstr>
      <vt:lpstr>Forensic Investigation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178</cp:revision>
  <dcterms:modified xsi:type="dcterms:W3CDTF">2018-12-08T17:10:19Z</dcterms:modified>
</cp:coreProperties>
</file>