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7"/>
  </p:notesMasterIdLst>
  <p:handoutMasterIdLst>
    <p:handoutMasterId r:id="rId18"/>
  </p:handoutMasterIdLst>
  <p:sldIdLst>
    <p:sldId id="256" r:id="rId2"/>
    <p:sldId id="429" r:id="rId3"/>
    <p:sldId id="393" r:id="rId4"/>
    <p:sldId id="430" r:id="rId5"/>
    <p:sldId id="431" r:id="rId6"/>
    <p:sldId id="432" r:id="rId7"/>
    <p:sldId id="433" r:id="rId8"/>
    <p:sldId id="434" r:id="rId9"/>
    <p:sldId id="435" r:id="rId10"/>
    <p:sldId id="437" r:id="rId11"/>
    <p:sldId id="428" r:id="rId12"/>
    <p:sldId id="438" r:id="rId13"/>
    <p:sldId id="427" r:id="rId14"/>
    <p:sldId id="436" r:id="rId15"/>
    <p:sldId id="412" r:id="rId16"/>
  </p:sldIdLst>
  <p:sldSz cx="9144000" cy="5143500" type="screen16x9"/>
  <p:notesSz cx="6858000" cy="9144000"/>
  <p:embeddedFontLst>
    <p:embeddedFont>
      <p:font typeface="Bahnschrift Light Condensed" panose="020B0502040204020203" pitchFamily="34" charset="0"/>
      <p:regular r:id="rId19"/>
    </p:embeddedFont>
    <p:embeddedFont>
      <p:font typeface="Dosis" panose="020B0604020202020204" charset="0"/>
      <p:regular r:id="rId20"/>
      <p:bold r:id="rId21"/>
    </p:embeddedFont>
    <p:embeddedFont>
      <p:font typeface="Brush Script MT" panose="03060802040406070304" pitchFamily="66" charset="0"/>
      <p:italic r:id="rId22"/>
    </p:embeddedFont>
    <p:embeddedFont>
      <p:font typeface="Adobe Devanagari" panose="02040503050201020203" pitchFamily="18" charset="0"/>
      <p:regular r:id="rId23"/>
      <p:bold r:id="rId24"/>
      <p:italic r:id="rId25"/>
      <p:boldItalic r:id="rId26"/>
    </p:embeddedFont>
    <p:embeddedFont>
      <p:font typeface="Sniglet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43" autoAdjust="0"/>
  </p:normalViewPr>
  <p:slideViewPr>
    <p:cSldViewPr snapToGrid="0">
      <p:cViewPr varScale="1">
        <p:scale>
          <a:sx n="145" d="100"/>
          <a:sy n="145" d="100"/>
        </p:scale>
        <p:origin x="11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054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Cloning Websites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Victims use fake websites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9637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835" y="0"/>
            <a:ext cx="615232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74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Attackers obtain passwords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5696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96" y="0"/>
            <a:ext cx="7366095" cy="508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63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Forensic evidence to detect the attack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1334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https://github.com/trustedsec/social-engineer-toolkit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519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Credential Harvester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366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Utilize </a:t>
            </a:r>
            <a:r>
              <a:rPr lang="en-US" dirty="0"/>
              <a:t>web cloning of a web- site that has a username and password </a:t>
            </a:r>
            <a:r>
              <a:rPr lang="en-US" dirty="0" smtClean="0"/>
              <a:t>field</a:t>
            </a:r>
          </a:p>
          <a:p>
            <a:r>
              <a:rPr lang="en-US" dirty="0" smtClean="0"/>
              <a:t>Harvest </a:t>
            </a:r>
            <a:r>
              <a:rPr lang="en-US" dirty="0"/>
              <a:t>all the information posted to the </a:t>
            </a:r>
            <a:r>
              <a:rPr lang="en-US" dirty="0" smtClean="0"/>
              <a:t>website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34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Cloning and listening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505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178" y="833694"/>
            <a:ext cx="5479822" cy="43098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84758" cy="108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9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" cy="457200"/>
          </a:xfrm>
          <a:prstGeom prst="rect">
            <a:avLst/>
          </a:prstGeom>
        </p:spPr>
      </p:pic>
      <p:cxnSp>
        <p:nvCxnSpPr>
          <p:cNvPr id="4" name="Straight Arrow Connector 3"/>
          <p:cNvCxnSpPr>
            <a:stCxn id="3" idx="2"/>
          </p:cNvCxnSpPr>
          <p:nvPr/>
        </p:nvCxnSpPr>
        <p:spPr>
          <a:xfrm>
            <a:off x="1219200" y="457200"/>
            <a:ext cx="1072769" cy="180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127" y="442615"/>
            <a:ext cx="6239746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23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9" y="180641"/>
            <a:ext cx="9002381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66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41" y="623615"/>
            <a:ext cx="8002117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0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506" y="0"/>
            <a:ext cx="593698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55256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2160</TotalTime>
  <Words>59</Words>
  <Application>Microsoft Office PowerPoint</Application>
  <PresentationFormat>On-screen Show (16:9)</PresentationFormat>
  <Paragraphs>23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Bahnschrift Light Condensed</vt:lpstr>
      <vt:lpstr>Dosis</vt:lpstr>
      <vt:lpstr>Brush Script MT</vt:lpstr>
      <vt:lpstr>Arial</vt:lpstr>
      <vt:lpstr>Adobe Devanagari</vt:lpstr>
      <vt:lpstr>Sniglet</vt:lpstr>
      <vt:lpstr>Friar template</vt:lpstr>
      <vt:lpstr>Cloning Websites</vt:lpstr>
      <vt:lpstr>Credential Harvester </vt:lpstr>
      <vt:lpstr>Overview</vt:lpstr>
      <vt:lpstr>Cloning and listening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Victims use fake websites</vt:lpstr>
      <vt:lpstr>PowerPoint Presentation</vt:lpstr>
      <vt:lpstr>Attackers obtain passwords</vt:lpstr>
      <vt:lpstr>PowerPoint Presentation</vt:lpstr>
      <vt:lpstr>Forensic evidence to detect the attack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240</cp:revision>
  <dcterms:modified xsi:type="dcterms:W3CDTF">2018-12-15T21:15:27Z</dcterms:modified>
</cp:coreProperties>
</file>