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0" r:id="rId3"/>
    <p:sldId id="383" r:id="rId4"/>
    <p:sldId id="408" r:id="rId5"/>
    <p:sldId id="409" r:id="rId6"/>
    <p:sldId id="413" r:id="rId7"/>
    <p:sldId id="412" r:id="rId8"/>
    <p:sldId id="410" r:id="rId9"/>
    <p:sldId id="414" r:id="rId10"/>
    <p:sldId id="415" r:id="rId11"/>
    <p:sldId id="418" r:id="rId12"/>
    <p:sldId id="419" r:id="rId13"/>
    <p:sldId id="420" r:id="rId14"/>
    <p:sldId id="421" r:id="rId15"/>
    <p:sldId id="416" r:id="rId16"/>
    <p:sldId id="417" r:id="rId17"/>
    <p:sldId id="422" r:id="rId18"/>
    <p:sldId id="423" r:id="rId19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22"/>
    </p:embeddedFont>
    <p:embeddedFont>
      <p:font typeface="Dosis" panose="020B0604020202020204" charset="0"/>
      <p:regular r:id="rId23"/>
      <p:bold r:id="rId24"/>
    </p:embeddedFont>
    <p:embeddedFont>
      <p:font typeface="Brush Script MT" panose="03060802040406070304" pitchFamily="66" charset="0"/>
      <p:italic r:id="rId25"/>
    </p:embeddedFont>
    <p:embeddedFont>
      <p:font typeface="Sniglet" panose="020B0604020202020204" charset="0"/>
      <p:regular r:id="rId26"/>
    </p:embeddedFont>
    <p:embeddedFont>
      <p:font typeface="Adobe Devanagari" panose="020405030502010202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97" autoAdjust="0"/>
  </p:normalViewPr>
  <p:slideViewPr>
    <p:cSldViewPr snapToGrid="0">
      <p:cViewPr varScale="1">
        <p:scale>
          <a:sx n="117" d="100"/>
          <a:sy n="117" d="100"/>
        </p:scale>
        <p:origin x="92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982980" y="1161050"/>
            <a:ext cx="747512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Using </a:t>
            </a:r>
            <a:r>
              <a:rPr lang="en-US" sz="4000" dirty="0" smtClean="0"/>
              <a:t>Empire to Create a Backdoor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46138"/>
            <a:ext cx="9144000" cy="16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Victim download the backdoor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Kali host a fake website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13" y="1365419"/>
            <a:ext cx="552527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1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run the backdoor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47111"/>
            <a:ext cx="607779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8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59" y="223510"/>
            <a:ext cx="505848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to victim's computer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19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0" y="-101"/>
            <a:ext cx="86490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9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0" y="-101"/>
            <a:ext cx="68356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finding evidence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60" y="1685801"/>
            <a:ext cx="519185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7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8047420" cy="3610800"/>
          </a:xfrm>
        </p:spPr>
        <p:txBody>
          <a:bodyPr/>
          <a:lstStyle/>
          <a:p>
            <a:r>
              <a:rPr lang="en-US" sz="2400" dirty="0" smtClean="0"/>
              <a:t>Empire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post-exploitation </a:t>
            </a:r>
            <a:r>
              <a:rPr lang="en-US" sz="1800" dirty="0" smtClean="0"/>
              <a:t>framework</a:t>
            </a:r>
          </a:p>
          <a:p>
            <a:pPr lvl="1"/>
            <a:r>
              <a:rPr lang="en-US" sz="1800" dirty="0"/>
              <a:t>offers </a:t>
            </a:r>
            <a:r>
              <a:rPr lang="en-US" sz="1800" dirty="0" err="1"/>
              <a:t>cryptologically</a:t>
            </a:r>
            <a:r>
              <a:rPr lang="en-US" sz="1800" dirty="0"/>
              <a:t>-secure communications and a flexible </a:t>
            </a:r>
            <a:r>
              <a:rPr lang="en-US" sz="1800" dirty="0" smtClean="0"/>
              <a:t>architecture </a:t>
            </a:r>
          </a:p>
          <a:p>
            <a:r>
              <a:rPr lang="en-US" sz="2400" dirty="0" smtClean="0"/>
              <a:t>Empire stage process</a:t>
            </a:r>
            <a:endParaRPr lang="en-US" sz="2400" dirty="0"/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key-exchange protocol used by Empire is called Encrypted Key Exchange (EKE). </a:t>
            </a:r>
            <a:endParaRPr lang="en-US" sz="1800" dirty="0" smtClean="0"/>
          </a:p>
          <a:p>
            <a:pPr lvl="1"/>
            <a:r>
              <a:rPr lang="en-US" sz="1800" dirty="0"/>
              <a:t>to bypass common anti-virus solutions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Example: </a:t>
            </a:r>
            <a:r>
              <a:rPr lang="en-US" sz="1800" dirty="0" err="1" smtClean="0"/>
              <a:t>WindowsPowershell</a:t>
            </a:r>
            <a:r>
              <a:rPr lang="en-US" sz="1800" dirty="0" smtClean="0"/>
              <a:t> Empire</a:t>
            </a:r>
            <a:endParaRPr lang="en-US" sz="1800" dirty="0"/>
          </a:p>
          <a:p>
            <a:r>
              <a:rPr lang="en-US" sz="2400" dirty="0" smtClean="0"/>
              <a:t>Reverse http</a:t>
            </a:r>
          </a:p>
          <a:p>
            <a:pPr lvl="1"/>
            <a:r>
              <a:rPr lang="en-US" sz="1800" dirty="0" smtClean="0"/>
              <a:t>victim </a:t>
            </a:r>
            <a:r>
              <a:rPr lang="en-US" sz="1800" dirty="0"/>
              <a:t>acts as client. Not the attack. </a:t>
            </a:r>
            <a:endParaRPr lang="en-US" sz="1800" dirty="0" smtClean="0"/>
          </a:p>
          <a:p>
            <a:pPr lvl="1"/>
            <a:r>
              <a:rPr lang="en-US" sz="1800" dirty="0" smtClean="0"/>
              <a:t>Backdoor </a:t>
            </a:r>
            <a:r>
              <a:rPr lang="en-US" sz="1800" dirty="0"/>
              <a:t>connect to me (attacker) to void anti-virus detection.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817" y="121289"/>
            <a:ext cx="1431217" cy="14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Backdoor Installation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95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Empire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" y="1654628"/>
            <a:ext cx="8621947" cy="26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Empire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2454"/>
            <a:ext cx="5370003" cy="815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1967956"/>
            <a:ext cx="4449025" cy="26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04228"/>
            <a:ext cx="7123248" cy="35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7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Listener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796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1" y="461668"/>
            <a:ext cx="875469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9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 backdoor for </a:t>
            </a:r>
            <a:r>
              <a:rPr lang="en-US" dirty="0" smtClean="0"/>
              <a:t>Windows 10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602483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121</Words>
  <Application>Microsoft Office PowerPoint</Application>
  <PresentationFormat>On-screen Show (16:9)</PresentationFormat>
  <Paragraphs>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Bahnschrift Light Condensed</vt:lpstr>
      <vt:lpstr>Dosis</vt:lpstr>
      <vt:lpstr>Brush Script MT</vt:lpstr>
      <vt:lpstr>Arial</vt:lpstr>
      <vt:lpstr>Sniglet</vt:lpstr>
      <vt:lpstr>Adobe Devanagari</vt:lpstr>
      <vt:lpstr>Friar template</vt:lpstr>
      <vt:lpstr>Using Empire to Create a Backdoor</vt:lpstr>
      <vt:lpstr>Introduction</vt:lpstr>
      <vt:lpstr>Backdoor Installation</vt:lpstr>
      <vt:lpstr>Download Empire </vt:lpstr>
      <vt:lpstr>Run Empire</vt:lpstr>
      <vt:lpstr>Top level commands</vt:lpstr>
      <vt:lpstr>Create a Listener</vt:lpstr>
      <vt:lpstr>PowerPoint Presentation</vt:lpstr>
      <vt:lpstr>create a backdoor for Windows 10</vt:lpstr>
      <vt:lpstr>PowerPoint Presentation</vt:lpstr>
      <vt:lpstr>Victim download the backdoor</vt:lpstr>
      <vt:lpstr>Kali host a fake website</vt:lpstr>
      <vt:lpstr>Victim run the backdoor</vt:lpstr>
      <vt:lpstr>PowerPoint Presentation</vt:lpstr>
      <vt:lpstr>Access to victim's computer</vt:lpstr>
      <vt:lpstr>PowerPoint Presentation</vt:lpstr>
      <vt:lpstr>PowerPoint Presentation</vt:lpstr>
      <vt:lpstr>Commands for finding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190</cp:revision>
  <dcterms:modified xsi:type="dcterms:W3CDTF">2018-12-01T03:14:18Z</dcterms:modified>
</cp:coreProperties>
</file>