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3" r:id="rId3"/>
    <p:sldId id="427" r:id="rId4"/>
    <p:sldId id="428" r:id="rId5"/>
    <p:sldId id="429" r:id="rId6"/>
    <p:sldId id="430" r:id="rId7"/>
    <p:sldId id="431" r:id="rId8"/>
    <p:sldId id="400" r:id="rId9"/>
    <p:sldId id="399" r:id="rId10"/>
    <p:sldId id="407" r:id="rId11"/>
    <p:sldId id="420" r:id="rId12"/>
    <p:sldId id="419" r:id="rId13"/>
    <p:sldId id="421" r:id="rId14"/>
    <p:sldId id="408" r:id="rId15"/>
    <p:sldId id="422" r:id="rId16"/>
    <p:sldId id="404" r:id="rId17"/>
    <p:sldId id="423" r:id="rId18"/>
    <p:sldId id="426" r:id="rId19"/>
    <p:sldId id="409" r:id="rId20"/>
    <p:sldId id="410" r:id="rId21"/>
    <p:sldId id="413" r:id="rId22"/>
    <p:sldId id="412" r:id="rId23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6"/>
    </p:embeddedFont>
    <p:embeddedFont>
      <p:font typeface="Dosis" panose="020B0604020202020204" charset="0"/>
      <p:regular r:id="rId27"/>
      <p:bold r:id="rId28"/>
    </p:embeddedFont>
    <p:embeddedFont>
      <p:font typeface="Adobe Devanagari" panose="02040503050201020203" pitchFamily="18" charset="0"/>
      <p:regular r:id="rId29"/>
      <p:bold r:id="rId30"/>
      <p:italic r:id="rId31"/>
      <p:boldItalic r:id="rId32"/>
    </p:embeddedFont>
    <p:embeddedFont>
      <p:font typeface="Sniglet" panose="020B0604020202020204" charset="0"/>
      <p:regular r:id="rId33"/>
    </p:embeddedFont>
    <p:embeddedFont>
      <p:font typeface="Brush Script MT" panose="03060802040406070304" pitchFamily="66" charset="0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3" autoAdjust="0"/>
  </p:normalViewPr>
  <p:slideViewPr>
    <p:cSldViewPr snapToGrid="0">
      <p:cViewPr>
        <p:scale>
          <a:sx n="100" d="100"/>
          <a:sy n="100" d="100"/>
        </p:scale>
        <p:origin x="14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 smtClean="0"/>
              <a:t>Msf</a:t>
            </a:r>
            <a:endParaRPr lang="en-US" dirty="0" smtClean="0"/>
          </a:p>
          <a:p>
            <a:pPr marL="139700" indent="0">
              <a:buNone/>
            </a:pPr>
            <a:r>
              <a:rPr lang="en-US" dirty="0" err="1" smtClean="0"/>
              <a:t>consle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3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5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ull-byte.wonderhowto.com/how-to/hide-virus-inside-fake-picture-0168183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Embed a B</a:t>
            </a:r>
            <a:r>
              <a:rPr lang="en-US" dirty="0" smtClean="0"/>
              <a:t>ackdoor in </a:t>
            </a:r>
            <a:r>
              <a:rPr lang="en-US" dirty="0" smtClean="0"/>
              <a:t> an Image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potential vulnerabilities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36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3" y="0"/>
            <a:ext cx="75227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Samba?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275903"/>
          </a:xfrm>
        </p:spPr>
        <p:txBody>
          <a:bodyPr/>
          <a:lstStyle/>
          <a:p>
            <a:r>
              <a:rPr lang="en-US" dirty="0" smtClean="0"/>
              <a:t>A software, Samba, </a:t>
            </a:r>
            <a:r>
              <a:rPr lang="en-US" dirty="0"/>
              <a:t>provides file and print services for various Microsoft Windows </a:t>
            </a:r>
            <a:r>
              <a:rPr lang="en-US" dirty="0" smtClean="0"/>
              <a:t>&amp; Linux clients </a:t>
            </a:r>
          </a:p>
          <a:p>
            <a:endParaRPr lang="en-US" dirty="0"/>
          </a:p>
        </p:txBody>
      </p:sp>
      <p:pic>
        <p:nvPicPr>
          <p:cNvPr id="1028" name="Picture 4" descr="Image result for samba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5" y="2771008"/>
            <a:ext cx="2818074" cy="189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mba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92" y="2799152"/>
            <a:ext cx="2576483" cy="19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injection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625955" cy="3610800"/>
          </a:xfrm>
        </p:spPr>
        <p:txBody>
          <a:bodyPr/>
          <a:lstStyle/>
          <a:p>
            <a:r>
              <a:rPr lang="en-US" sz="1800" dirty="0" smtClean="0"/>
              <a:t>An </a:t>
            </a:r>
            <a:r>
              <a:rPr lang="en-US" sz="1800" dirty="0"/>
              <a:t>attack in which the goal is execution of arbitrary commands on the host operating system via a vulnerable application. </a:t>
            </a:r>
            <a:endParaRPr lang="en-US" sz="1800" dirty="0" smtClean="0"/>
          </a:p>
          <a:p>
            <a:r>
              <a:rPr lang="en-US" sz="1800" dirty="0" smtClean="0"/>
              <a:t>When </a:t>
            </a:r>
            <a:r>
              <a:rPr lang="en-US" sz="1800" dirty="0"/>
              <a:t>an application passes unsafe user supplied data (forms, cookies, HTTP headers etc.) to a system shell.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052" name="Picture 4" descr="Image result for Command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28" y="278365"/>
            <a:ext cx="4426194" cy="44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780" y="450729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https://www.researchgate.net/figure/Command-injection-attacks_fig1_322875799</a:t>
            </a:r>
          </a:p>
        </p:txBody>
      </p:sp>
    </p:spTree>
    <p:extLst>
      <p:ext uri="{BB962C8B-B14F-4D97-AF65-F5344CB8AC3E}">
        <p14:creationId xmlns:p14="http://schemas.microsoft.com/office/powerpoint/2010/main" val="371078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Inject commands </a:t>
            </a:r>
            <a:r>
              <a:rPr lang="en-US" dirty="0"/>
              <a:t>to </a:t>
            </a:r>
            <a:r>
              <a:rPr lang="en-US" dirty="0" smtClean="0"/>
              <a:t>Samba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033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Samba is running on servers</a:t>
            </a:r>
          </a:p>
          <a:p>
            <a:r>
              <a:rPr lang="en-US" sz="2800" dirty="0"/>
              <a:t>We inject arbitrary commands </a:t>
            </a:r>
            <a:r>
              <a:rPr lang="en-US" sz="2800" dirty="0" smtClean="0"/>
              <a:t>to Samba</a:t>
            </a:r>
          </a:p>
          <a:p>
            <a:r>
              <a:rPr lang="en-US" sz="2800" dirty="0" smtClean="0"/>
              <a:t>Commands allow malicious users (e.g., Kali) to gain controls to the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9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95" y="0"/>
            <a:ext cx="7102088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7734" y="2213931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msfconsole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9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" y="-101"/>
            <a:ext cx="44853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03" y="-101"/>
            <a:ext cx="54743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forensics using firewall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2" descr="Image result for what is ip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74" y="53340"/>
            <a:ext cx="1144645" cy="11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information gathering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ewall 21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4" y="1082425"/>
            <a:ext cx="6537272" cy="35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9298" y="4589562"/>
            <a:ext cx="2704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https://en.wikipedia.org/wiki/File:Firewall.png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rule for monitoring traffics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job is to find forensic evidence. </a:t>
            </a:r>
          </a:p>
          <a:p>
            <a:r>
              <a:rPr lang="en-US" dirty="0" smtClean="0"/>
              <a:t>The evidence will tell us when intruder’s IP.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57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https://null-byte.wonderhowto.com/how-to/bypass-antivirus-using-powershell-and-metasploit-kali-tutorial-0167601/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://null-byte.wonderhowto.com/how-to/hide-virus-inside-fake-picture-0168183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/>
              <a:t>https://www.sans.org/cyber-security-summit/archives/file/summit-archive-1492186586.pdf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19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1974" b="85185"/>
          <a:stretch/>
        </p:blipFill>
        <p:spPr>
          <a:xfrm>
            <a:off x="166570" y="1501140"/>
            <a:ext cx="267569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39" y="-101"/>
            <a:ext cx="5170642" cy="51435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2842260" y="1783080"/>
            <a:ext cx="571500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35" y="0"/>
            <a:ext cx="61443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02289"/>
            <a:ext cx="9144000" cy="2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" y="1876328"/>
            <a:ext cx="907859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1509564"/>
            <a:ext cx="821169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9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27" y="1952120"/>
            <a:ext cx="340090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2" y="259724"/>
            <a:ext cx="803069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282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179</Words>
  <Application>Microsoft Office PowerPoint</Application>
  <PresentationFormat>On-screen Show (16:9)</PresentationFormat>
  <Paragraphs>43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 Light Condensed</vt:lpstr>
      <vt:lpstr>Dosis</vt:lpstr>
      <vt:lpstr>Adobe Devanagari</vt:lpstr>
      <vt:lpstr>Sniglet</vt:lpstr>
      <vt:lpstr>Brush Script MT</vt:lpstr>
      <vt:lpstr>Friar template</vt:lpstr>
      <vt:lpstr>Embed a Backdoor in  an Image</vt:lpstr>
      <vt:lpstr>target information gathering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potential vulnerabilities</vt:lpstr>
      <vt:lpstr>PowerPoint Presentation</vt:lpstr>
      <vt:lpstr>What is Samba?</vt:lpstr>
      <vt:lpstr>Command injection</vt:lpstr>
      <vt:lpstr>Inject commands to Samba </vt:lpstr>
      <vt:lpstr>Injection details</vt:lpstr>
      <vt:lpstr>PowerPoint Presentation</vt:lpstr>
      <vt:lpstr>PowerPoint Presentation</vt:lpstr>
      <vt:lpstr>PowerPoint Presentation</vt:lpstr>
      <vt:lpstr>server side forensics using firewall</vt:lpstr>
      <vt:lpstr>What is a firewall</vt:lpstr>
      <vt:lpstr>Create a rule for monitoring traffics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239</cp:revision>
  <dcterms:modified xsi:type="dcterms:W3CDTF">2018-12-10T23:50:00Z</dcterms:modified>
</cp:coreProperties>
</file>