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1C5BEF-0296-4BA6-BB3E-2C6FD4AB1B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75D4502-9BC0-4D48-B911-3DF3C93CD3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C21902C-CBFE-4516-A5D5-050C585AF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821AF-8F3F-45D1-AB92-E82476319BD2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1C8D6CD-C752-481F-ACE1-764D25852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0D7FDE6-8C52-4E44-BCF0-A10284785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79C40-1782-40E2-8EDD-0E7770691C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701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CEE0ECD-846A-4B4F-9C47-F3D2A1F1C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37561D5-5E63-4DA1-803E-F1B6C955C0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56FE870-835C-4C58-B6FC-4CD0B4C37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821AF-8F3F-45D1-AB92-E82476319BD2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5BAAA1B-86E0-4D2C-BB6F-7A6EA4A7C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E93DAE4-E706-42A8-A626-B2FD4CB85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79C40-1782-40E2-8EDD-0E7770691C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907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AD13C7DE-A9CA-4DE8-8123-DEC334BD59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A0D2E6E-5BC3-439D-B35E-1018386BE3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010BFF8-56C9-4351-82D8-F27EC7420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821AF-8F3F-45D1-AB92-E82476319BD2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01526FC-9692-4A79-BB5A-C9EA88465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D87CA8F-64F9-4D10-B4DF-488632E8E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79C40-1782-40E2-8EDD-0E7770691C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408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8433810-EE83-4DD0-9713-2DEF0A401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91F6604-B49C-4147-99FA-5283FE1401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AD96C3C-D4A3-4AA7-8060-BC0E25A97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821AF-8F3F-45D1-AB92-E82476319BD2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F3D47EA-2B9E-491A-84E5-C2DD97925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8727E7D-185D-4D94-B199-13B4FBF80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79C40-1782-40E2-8EDD-0E7770691C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862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04C646C-8AE2-4CCA-8DD1-A7438ABD3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75BD18A-6560-4CAD-948A-BD0AE794E4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1DC2B4C-A4C5-4EC3-BE49-D982133E5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821AF-8F3F-45D1-AB92-E82476319BD2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76FEB33-AEEB-41EB-BF36-59C953A30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ED9C6A7-B3BE-4DED-8094-90EDA5810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79C40-1782-40E2-8EDD-0E7770691C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242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B12E16-DD4A-4973-923D-51539E140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C2600F3-1519-4364-8107-8E0A9709A1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CC7AF37-9050-46C2-B076-BDE02754EB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6E68E94-348B-4795-A762-BF4ECE369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821AF-8F3F-45D1-AB92-E82476319BD2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80108E6-F6AD-4D40-BA1C-3610F4896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9B2F0A8-B9EF-4FE7-A9DF-83A456B89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79C40-1782-40E2-8EDD-0E7770691C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561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C6511C8-A29D-4723-A037-1E83AD4A6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403D929-5A77-4244-B716-A54E41B1C3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4E41E67-786D-4696-AF99-35E9D3DF7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D1CFD7A1-BA16-42C8-8B84-DFFD1FC718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309813CC-B362-4E03-944B-4F7CE983B5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FD5EFD3B-D640-48A6-B25E-80BF97672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821AF-8F3F-45D1-AB92-E82476319BD2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36CBA953-95D4-4E4E-8D31-942246956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0DF9357B-0E0E-4A50-8DAC-CB1620CB8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79C40-1782-40E2-8EDD-0E7770691C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11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6D97506-D3BE-4E56-A824-BA76C5E09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68ECDB92-CE57-47E2-9B63-7F7FA609F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821AF-8F3F-45D1-AB92-E82476319BD2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889077EE-DD45-4273-9F10-0366F124E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86FB988-A12B-4849-BA3A-DC10FE598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79C40-1782-40E2-8EDD-0E7770691C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578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0839C8E8-B330-48E9-9F2C-5175502A6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821AF-8F3F-45D1-AB92-E82476319BD2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7424B467-8DC8-455E-ADAA-B135592B5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8A2BA92-A47F-46F8-BC88-BF30BEAA2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79C40-1782-40E2-8EDD-0E7770691C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511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323842-5C9F-4657-A76D-9D736E507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647AB1B-C621-4F5F-8995-F5B3F38B98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68D9F35-50ED-4568-B3FE-4A5B7D270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83ED260-D84E-4593-8C0A-63EEBE1A3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821AF-8F3F-45D1-AB92-E82476319BD2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9A3D757-B256-445F-967A-51E49A5F7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D74BB9E-39C2-429E-92A7-8F3210E98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79C40-1782-40E2-8EDD-0E7770691C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131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A31D5E-FFD3-4B18-9DD1-769C4BBD4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205DFD73-78C1-4FAB-8C39-C354D0B6D8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D5426F6-3828-4EE6-88BE-4739AB39E2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1A43C7D-CDE2-4531-8F20-A29B0F290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821AF-8F3F-45D1-AB92-E82476319BD2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7FB5C89-62B2-4FEB-BA7A-846B09A2C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24DF4B9-02AF-4C90-B748-47FB4AFB1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79C40-1782-40E2-8EDD-0E7770691C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107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3B7C275-D3AD-4ACE-9D22-66A3C0E4D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AEADAD2-FE76-41AC-927D-8CD068AD68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5B6A2F3-CDA5-4837-AFE4-A43A0913F2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4821AF-8F3F-45D1-AB92-E82476319BD2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B92DC72-9F75-470A-A459-05FC04E9D0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CEB9230-CF7C-42CB-B376-3CC97DCD63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679C40-1782-40E2-8EDD-0E7770691C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236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86B9586-3CD3-4F13-A377-9E6D068FD1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ECG Classification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333D6AD-7760-44FA-ADD1-8D4C99F934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309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4EEB9A43-03F6-4EB5-B4C3-93EC27A0FA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3754" y="92363"/>
            <a:ext cx="9401392" cy="6673273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432696DC-EAA9-473F-A0D6-BC607DC139D9}"/>
              </a:ext>
            </a:extLst>
          </p:cNvPr>
          <p:cNvSpPr txBox="1"/>
          <p:nvPr/>
        </p:nvSpPr>
        <p:spPr>
          <a:xfrm>
            <a:off x="4322618" y="181944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EF30B19D-BA6D-4117-910C-D6738A04EF6F}"/>
              </a:ext>
            </a:extLst>
          </p:cNvPr>
          <p:cNvSpPr txBox="1"/>
          <p:nvPr/>
        </p:nvSpPr>
        <p:spPr>
          <a:xfrm>
            <a:off x="5155883" y="1810204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186+1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F37BD76D-C9C3-46A3-9CE1-F4450BC930AA}"/>
              </a:ext>
            </a:extLst>
          </p:cNvPr>
          <p:cNvSpPr txBox="1"/>
          <p:nvPr/>
        </p:nvSpPr>
        <p:spPr>
          <a:xfrm>
            <a:off x="6355998" y="1819564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192</a:t>
            </a:r>
          </a:p>
        </p:txBody>
      </p:sp>
    </p:spTree>
    <p:extLst>
      <p:ext uri="{BB962C8B-B14F-4D97-AF65-F5344CB8AC3E}">
        <p14:creationId xmlns:p14="http://schemas.microsoft.com/office/powerpoint/2010/main" val="34672070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5</Words>
  <Application>Microsoft Office PowerPoint</Application>
  <PresentationFormat>寬螢幕</PresentationFormat>
  <Paragraphs>4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8" baseType="lpstr">
      <vt:lpstr>微軟正黑體</vt:lpstr>
      <vt:lpstr>新細明體</vt:lpstr>
      <vt:lpstr>Arial</vt:lpstr>
      <vt:lpstr>Calibri</vt:lpstr>
      <vt:lpstr>Calibri Light</vt:lpstr>
      <vt:lpstr>Office 佈景主題</vt:lpstr>
      <vt:lpstr>ECG Classification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ECG Classification</dc:title>
  <dc:creator>蕭銘宏</dc:creator>
  <cp:lastModifiedBy>蕭銘宏</cp:lastModifiedBy>
  <cp:revision>2</cp:revision>
  <dcterms:created xsi:type="dcterms:W3CDTF">2024-05-01T03:24:46Z</dcterms:created>
  <dcterms:modified xsi:type="dcterms:W3CDTF">2024-05-01T06:01:28Z</dcterms:modified>
</cp:coreProperties>
</file>