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3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F8087B-C598-E1CB-7EAE-3D27FC659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F7155D-B33F-9E08-796F-C1F4C167B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CCBFC7-B184-57BF-E9DA-55CAE53A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5D26-A2C2-7647-863D-D60626BD0DB2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159E48-E11F-0E55-B648-B2B2AA80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58EC69-8BE0-6F7A-C99C-6E622AFC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D43-08B6-E045-B811-2422163B42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98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9F4C08-1D58-8705-1F2B-78719088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9201BB-549F-7D2C-0C4D-0B8860E4B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7843CD-E34C-514B-E15D-D0CE37B7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5D26-A2C2-7647-863D-D60626BD0DB2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BA43FF-F535-6E81-97E3-075D0C38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6047D2-7EB0-FEE9-6089-B7900E0E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D43-08B6-E045-B811-2422163B42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56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0D4540D-8F98-88FA-EF83-7E71BFB434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7F72EE-CA93-658F-46D8-FAB8A961F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7C78D0-B928-B729-C13B-9EDF0866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5D26-A2C2-7647-863D-D60626BD0DB2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46E65C-AB3F-E1A3-C61E-8A8003773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C61318-498D-56A9-BA27-56F811F5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D43-08B6-E045-B811-2422163B42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70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03EFB2-3674-F0D1-FCA5-03BFD642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96B4B2-92EF-BE56-3D29-52FBCF0A7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57CC7C-6B2D-8BC2-ADA8-F982D0FB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5D26-A2C2-7647-863D-D60626BD0DB2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3B8769-6D85-A171-44B7-24C41A5D0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3CFB49-B0DD-A367-8E83-103CCEAE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D43-08B6-E045-B811-2422163B42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71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B886D-1C63-94A0-12FA-5F9F442E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C3CDE5-397E-9189-07D3-8B644104A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DAFCB8-337A-BDBC-A4D7-202D56D47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5D26-A2C2-7647-863D-D60626BD0DB2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008E5A-71D1-A212-3E0B-52CECE91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E7CB12-258D-2549-47F6-178CDCCA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D43-08B6-E045-B811-2422163B42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21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F7E8B3-2A99-8A22-F0E8-CD7E8D02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ACACAE-8279-C972-9F11-95896C039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DA9CB5-4052-4F20-AFDD-AA5ABE8F4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51BFC8-9E0C-6776-CFA3-15B317CA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5D26-A2C2-7647-863D-D60626BD0DB2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D5323C-5B83-CAF2-9FB8-C14A5FCF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C7899E-54B1-8F58-BF63-7C4C65CF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D43-08B6-E045-B811-2422163B42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43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23D1B4-12A2-9073-6D6B-3C1B155C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87D182-C6A9-985D-277F-0EBDE869B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D163A8-E04A-5ED5-E215-F566BD6E2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BCC5096-C66E-CC0E-9621-782FC2C1D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5281289-CECE-4ADD-5D43-C9B1A5706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5D3DAF1-222F-29E7-9582-C8FDF729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5D26-A2C2-7647-863D-D60626BD0DB2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197D56F-1870-6C17-2DBA-D324556C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F200E37-A76D-C803-D5D4-61215BE5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D43-08B6-E045-B811-2422163B42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29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E8A41A-D29D-DA65-F4BD-C4CD224D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D5F1963-809F-7D6F-0D90-CF25A8FBB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5D26-A2C2-7647-863D-D60626BD0DB2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ECAE3C-3286-3610-157B-83A1AE1A6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7907737-9466-D289-2F41-44ADD7BA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D43-08B6-E045-B811-2422163B42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48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7A8B3D-151F-D72E-54A1-6E2C16FA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5D26-A2C2-7647-863D-D60626BD0DB2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6171F4-B1D5-E849-05E1-B2EB3377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6A0AD9-8BA1-EDD9-7A4B-A0D46247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D43-08B6-E045-B811-2422163B42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36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C7617D-1A83-01E9-04E8-8E84F07EF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256371-F26A-4C8F-1F1C-03040761D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62C3224-C603-8AF3-FF20-43E73EC12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B3E76E-68F9-BB42-7EF8-B4026957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5D26-A2C2-7647-863D-D60626BD0DB2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474474-A8B1-4B0F-47F9-04E60E2FD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05759C-04F5-B43A-B840-6AF055F8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D43-08B6-E045-B811-2422163B42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13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84096-1CBC-AA43-FBEA-562BCBCA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406EF2-ED6D-2DE6-D581-0A28B7A2B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7B44AD-6DE8-1409-0F4F-83B4B82E1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9299B3-1EB2-251D-CEF9-20DB3ACD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5D26-A2C2-7647-863D-D60626BD0DB2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89E199-24CC-A926-2068-3957C1E0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76D7AC-41F9-7A67-0AEF-BD912FAD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6D43-08B6-E045-B811-2422163B42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19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BA09064-8228-5063-DC56-33417D0B6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282A40-9E13-EBD9-5113-781D0BF87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CDE229-E734-479F-86FA-380FC533F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B5D26-A2C2-7647-863D-D60626BD0DB2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C3F888-4167-BD05-216D-0C0B8030A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BDD116-91F3-2000-9E7A-6506C75E3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F6D43-08B6-E045-B811-2422163B42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06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D821B9-DA06-955F-D3EF-9CFF6CA8F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Logiciel école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716B53-3E79-B6F4-77A7-2AD502DCA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686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7A866-96B1-0311-E7FF-B64F2746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Liaison entre les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8172CC-D99F-903A-8485-CAE4C326A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-classe et élève (une classe aura plusieurs élèves alors qu’un élève aura une classe)</a:t>
            </a:r>
          </a:p>
          <a:p>
            <a:pPr marL="0" indent="0">
              <a:buNone/>
            </a:pPr>
            <a:r>
              <a:rPr lang="fr-FR" dirty="0"/>
              <a:t>-classe et professeur (une classe aura un prof et un prof aura une classe)</a:t>
            </a:r>
          </a:p>
          <a:p>
            <a:pPr marL="0" indent="0">
              <a:buNone/>
            </a:pPr>
            <a:r>
              <a:rPr lang="fr-FR" dirty="0"/>
              <a:t>-professeur et élève (un prof aura plusieurs élèves alors qu’un élève aura un seul prof)</a:t>
            </a:r>
          </a:p>
          <a:p>
            <a:pPr marL="0" indent="0">
              <a:buNone/>
            </a:pPr>
            <a:r>
              <a:rPr lang="fr-FR" dirty="0"/>
              <a:t>-classe et cours (une classe aura plusieurs cours alors qu’un cours aura une </a:t>
            </a:r>
            <a:r>
              <a:rPr lang="fr-FR"/>
              <a:t>seule classe)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-cours et éditeur-cours (un éditeur-cours aura plusieurs cours alors qu’un cours aura un seul éditeur-cours)</a:t>
            </a:r>
          </a:p>
          <a:p>
            <a:pPr marL="0" indent="0">
              <a:buNone/>
            </a:pPr>
            <a:r>
              <a:rPr lang="fr-FR" dirty="0"/>
              <a:t>-article et éditeur-article ( un éditeur-article aura plusieurs articles alors qu’un article aura un seul éditeur)</a:t>
            </a:r>
          </a:p>
        </p:txBody>
      </p:sp>
    </p:spTree>
    <p:extLst>
      <p:ext uri="{BB962C8B-B14F-4D97-AF65-F5344CB8AC3E}">
        <p14:creationId xmlns:p14="http://schemas.microsoft.com/office/powerpoint/2010/main" val="45684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D31FB8-C02D-7648-6C04-D23D5E45E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881" y="2348304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Architecture (routes de l’API)</a:t>
            </a:r>
          </a:p>
        </p:txBody>
      </p:sp>
    </p:spTree>
    <p:extLst>
      <p:ext uri="{BB962C8B-B14F-4D97-AF65-F5344CB8AC3E}">
        <p14:creationId xmlns:p14="http://schemas.microsoft.com/office/powerpoint/2010/main" val="335285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871158-09FD-A8D7-C723-5459CA96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07A89C-A886-817A-15F2-ADBC92A7C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-création du dossier d’un élève: /</a:t>
            </a:r>
          </a:p>
          <a:p>
            <a:pPr marL="0" indent="0">
              <a:buNone/>
            </a:pPr>
            <a:r>
              <a:rPr lang="fr-FR" dirty="0"/>
              <a:t>-récupération de la liste élèves: /</a:t>
            </a:r>
          </a:p>
          <a:p>
            <a:pPr marL="0" indent="0">
              <a:buNone/>
            </a:pPr>
            <a:r>
              <a:rPr lang="fr-FR" dirty="0"/>
              <a:t>-récupération, suppression et modification d’un élève : /id</a:t>
            </a:r>
          </a:p>
          <a:p>
            <a:pPr marL="0" indent="0">
              <a:buNone/>
            </a:pPr>
            <a:r>
              <a:rPr lang="fr-FR" dirty="0"/>
              <a:t>-récupération </a:t>
            </a:r>
          </a:p>
        </p:txBody>
      </p:sp>
    </p:spTree>
    <p:extLst>
      <p:ext uri="{BB962C8B-B14F-4D97-AF65-F5344CB8AC3E}">
        <p14:creationId xmlns:p14="http://schemas.microsoft.com/office/powerpoint/2010/main" val="82620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345B45-ED92-E6C2-9DDD-2AD2ECB62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-création administrateur  : /</a:t>
            </a:r>
          </a:p>
          <a:p>
            <a:pPr marL="0" indent="0">
              <a:buNone/>
            </a:pPr>
            <a:r>
              <a:rPr lang="fr-FR" dirty="0"/>
              <a:t>-récupération de la liste administrateur : /</a:t>
            </a:r>
          </a:p>
          <a:p>
            <a:pPr marL="0" indent="0">
              <a:buNone/>
            </a:pPr>
            <a:r>
              <a:rPr lang="fr-FR" dirty="0"/>
              <a:t>-récupération, suppression* et modification d’un administrateur : /id</a:t>
            </a:r>
          </a:p>
          <a:p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C50E74DA-0272-0EC8-EDC6-90F4892B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48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E12709-FA4E-A5B9-DB91-285DC525B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56" y="2514559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Schéma de données</a:t>
            </a:r>
          </a:p>
        </p:txBody>
      </p:sp>
    </p:spTree>
    <p:extLst>
      <p:ext uri="{BB962C8B-B14F-4D97-AF65-F5344CB8AC3E}">
        <p14:creationId xmlns:p14="http://schemas.microsoft.com/office/powerpoint/2010/main" val="117706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358C04-B88F-1F46-734C-EC06CC8AA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-Élève</a:t>
            </a:r>
          </a:p>
          <a:p>
            <a:pPr marL="0" indent="0">
              <a:buNone/>
            </a:pPr>
            <a:r>
              <a:rPr lang="fr-FR" dirty="0"/>
              <a:t>-Admin ( famille)</a:t>
            </a:r>
          </a:p>
          <a:p>
            <a:pPr marL="0" indent="0">
              <a:buNone/>
            </a:pPr>
            <a:r>
              <a:rPr lang="fr-FR" dirty="0"/>
              <a:t>-Comptable</a:t>
            </a:r>
          </a:p>
          <a:p>
            <a:pPr marL="0" indent="0">
              <a:buNone/>
            </a:pPr>
            <a:r>
              <a:rPr lang="fr-FR" dirty="0"/>
              <a:t>-Directeur</a:t>
            </a:r>
          </a:p>
          <a:p>
            <a:pPr marL="0" indent="0">
              <a:buNone/>
            </a:pPr>
            <a:r>
              <a:rPr lang="fr-FR" dirty="0"/>
              <a:t>-Enseignant</a:t>
            </a:r>
          </a:p>
          <a:p>
            <a:pPr marL="0" indent="0">
              <a:buNone/>
            </a:pPr>
            <a:r>
              <a:rPr lang="fr-FR" dirty="0"/>
              <a:t>-Parent</a:t>
            </a:r>
          </a:p>
          <a:p>
            <a:pPr marL="0" indent="0">
              <a:buNone/>
            </a:pPr>
            <a:r>
              <a:rPr lang="fr-FR" dirty="0"/>
              <a:t>-classe (liée aux élèves, cours, enseignant) </a:t>
            </a:r>
          </a:p>
          <a:p>
            <a:pPr marL="0" indent="0">
              <a:buNone/>
            </a:pPr>
            <a:r>
              <a:rPr lang="fr-FR" dirty="0"/>
              <a:t>-cours (lié à une classe)</a:t>
            </a:r>
          </a:p>
        </p:txBody>
      </p:sp>
    </p:spTree>
    <p:extLst>
      <p:ext uri="{BB962C8B-B14F-4D97-AF65-F5344CB8AC3E}">
        <p14:creationId xmlns:p14="http://schemas.microsoft.com/office/powerpoint/2010/main" val="2833013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55F50E-2261-DB9E-7E90-A1947570F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A8F2D0-B33B-F97E-057C-B977D59F6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-Evènement (lié à une classe)</a:t>
            </a:r>
          </a:p>
        </p:txBody>
      </p:sp>
    </p:spTree>
    <p:extLst>
      <p:ext uri="{BB962C8B-B14F-4D97-AF65-F5344CB8AC3E}">
        <p14:creationId xmlns:p14="http://schemas.microsoft.com/office/powerpoint/2010/main" val="9088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A4F19C-2F79-74E6-35E1-8F3A357C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 err="1">
                <a:solidFill>
                  <a:srgbClr val="FF0000"/>
                </a:solidFill>
              </a:rPr>
              <a:t>Shéma</a:t>
            </a:r>
            <a:r>
              <a:rPr lang="fr-FR" dirty="0">
                <a:solidFill>
                  <a:srgbClr val="FF0000"/>
                </a:solidFill>
              </a:rPr>
              <a:t> de données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133DC0-8A2A-111A-CC0B-E3263E459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-Salaire</a:t>
            </a:r>
          </a:p>
          <a:p>
            <a:pPr marL="0" indent="0">
              <a:buNone/>
            </a:pPr>
            <a:r>
              <a:rPr lang="fr-FR" dirty="0"/>
              <a:t>-Électricité</a:t>
            </a:r>
          </a:p>
          <a:p>
            <a:pPr marL="0" indent="0">
              <a:buNone/>
            </a:pPr>
            <a:r>
              <a:rPr lang="fr-FR" dirty="0"/>
              <a:t>-transport</a:t>
            </a:r>
          </a:p>
          <a:p>
            <a:pPr marL="0" indent="0">
              <a:buNone/>
            </a:pPr>
            <a:r>
              <a:rPr lang="fr-FR" dirty="0"/>
              <a:t>-autre</a:t>
            </a:r>
          </a:p>
        </p:txBody>
      </p:sp>
    </p:spTree>
    <p:extLst>
      <p:ext uri="{BB962C8B-B14F-4D97-AF65-F5344CB8AC3E}">
        <p14:creationId xmlns:p14="http://schemas.microsoft.com/office/powerpoint/2010/main" val="4160240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BD2E6-9452-83D7-4C49-8A3F3CD3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Schéma de données des entrées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164270-30D4-0F65-4E34-E59C8AC0E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694524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2925</TotalTime>
  <Words>238</Words>
  <Application>Microsoft Macintosh PowerPoint</Application>
  <PresentationFormat>Grand écran</PresentationFormat>
  <Paragraphs>34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Logiciel école</vt:lpstr>
      <vt:lpstr>Architecture (routes de l’API)</vt:lpstr>
      <vt:lpstr> </vt:lpstr>
      <vt:lpstr>Présentation PowerPoint</vt:lpstr>
      <vt:lpstr>Schéma de données</vt:lpstr>
      <vt:lpstr>Présentation PowerPoint</vt:lpstr>
      <vt:lpstr>Présentation PowerPoint</vt:lpstr>
      <vt:lpstr> Shéma de données des charges</vt:lpstr>
      <vt:lpstr>Schéma de données des entrées</vt:lpstr>
      <vt:lpstr>Liaison entre les données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Logiciel école</dc:title>
  <dc:creator>franky christian enyegue menyeng</dc:creator>
  <cp:lastModifiedBy>franky christian enyegue menyeng</cp:lastModifiedBy>
  <cp:revision>2</cp:revision>
  <dcterms:created xsi:type="dcterms:W3CDTF">2023-03-27T06:06:05Z</dcterms:created>
  <dcterms:modified xsi:type="dcterms:W3CDTF">2023-05-05T20:09:11Z</dcterms:modified>
</cp:coreProperties>
</file>