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1" r:id="rId7"/>
    <p:sldId id="298" r:id="rId8"/>
    <p:sldId id="272" r:id="rId9"/>
    <p:sldId id="299" r:id="rId10"/>
    <p:sldId id="287" r:id="rId11"/>
    <p:sldId id="285" r:id="rId12"/>
    <p:sldId id="269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0000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0" autoAdjust="0"/>
    <p:restoredTop sz="97030" autoAdjust="0"/>
  </p:normalViewPr>
  <p:slideViewPr>
    <p:cSldViewPr snapToGrid="0">
      <p:cViewPr varScale="1">
        <p:scale>
          <a:sx n="160" d="100"/>
          <a:sy n="160" d="100"/>
        </p:scale>
        <p:origin x="4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90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8E836F02-AF67-416B-AB85-08CFF698F86D}" type="datetimeFigureOut">
              <a:rPr lang="fr-FR" smtClean="0"/>
              <a:pPr rtl="0"/>
              <a:t>19/01/2023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BD65BC62-3B36-43F8-8B69-D6E5E743DA31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45B7E8F0-931C-4E43-98D1-A3CD0E0034DC}" type="datetimeFigureOut">
              <a:rPr lang="fr-FR" smtClean="0"/>
              <a:pPr rtl="0"/>
              <a:t>19/01/2023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6AEB063-7F11-4E3B-BA52-07405B1C2D95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Bonjour olivier aujourd’hui je dois faire ma soutenance du projet 1.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6AEB063-7F11-4E3B-BA52-07405B1C2D95}" type="slidenum">
              <a:rPr lang="fr-FR" smtClean="0"/>
              <a:pPr rtl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545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6AEB063-7F11-4E3B-BA52-07405B1C2D95}" type="slidenum">
              <a:rPr lang="fr-FR" smtClean="0"/>
              <a:pPr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02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Kasa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vous recrute en tant que développeur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front-end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en freelance pour développer sa nouvelle plateforme web.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Kasa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est dans le métier de la location d’appartements entre particuliers depuis près de 10 ans maintenant.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6AEB063-7F11-4E3B-BA52-07405B1C2D95}" type="slidenum">
              <a:rPr lang="fr-FR" smtClean="0"/>
              <a:pPr rtl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9452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6AEB063-7F11-4E3B-BA52-07405B1C2D95}" type="slidenum">
              <a:rPr lang="fr-FR" smtClean="0"/>
              <a:pPr rtl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21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6AEB063-7F11-4E3B-BA52-07405B1C2D95}" type="slidenum">
              <a:rPr lang="fr-FR" smtClean="0"/>
              <a:pPr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513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6AEB063-7F11-4E3B-BA52-07405B1C2D95}" type="slidenum">
              <a:rPr lang="fr-FR" smtClean="0"/>
              <a:pPr rtl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513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6AEB063-7F11-4E3B-BA52-07405B1C2D95}" type="slidenum">
              <a:rPr lang="fr-FR" smtClean="0"/>
              <a:pPr rtl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342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E6AEB063-7F11-4E3B-BA52-07405B1C2D95}" type="slidenum">
              <a:rPr lang="fr-FR" smtClean="0"/>
              <a:pPr rtl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15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6AEB063-7F11-4E3B-BA52-07405B1C2D95}" type="slidenum">
              <a:rPr lang="fr-FR" smtClean="0"/>
              <a:pPr rtl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868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noProof="0" dirty="0"/>
          </a:p>
        </p:txBody>
      </p:sp>
      <p:sp>
        <p:nvSpPr>
          <p:cNvPr id="11" name="Forme libre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 algn="ctr">
              <a:defRPr lang="fr-FR" sz="5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fr-F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rtlCol="0" anchor="ctr" anchorCtr="0"/>
          <a:lstStyle>
            <a:lvl1pPr algn="ctr">
              <a:defRPr lang="fr-FR" sz="4800" b="0" cap="none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ctr" anchorCtr="0">
            <a:noAutofit/>
          </a:bodyPr>
          <a:lstStyle>
            <a:lvl1pPr marL="0" indent="0" algn="r">
              <a:buNone/>
              <a:defRPr lang="fr-FR" sz="2800">
                <a:solidFill>
                  <a:schemeClr val="tx1"/>
                </a:solidFill>
              </a:defRPr>
            </a:lvl1pPr>
            <a:lvl2pPr marL="457200" indent="0"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F5D18E-4241-429D-BEDB-6A7415C5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5CFD55-6AD5-4B7E-AC33-483174EF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4D43F5-DCFF-4B29-AC19-0BF28605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lang="fr-FR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lang="fr-FR" sz="2000" b="0"/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lang="fr-FR" sz="2000" b="0"/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B3473E37-6504-470F-92FA-792C3ACA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523DE74-18E2-4EF3-A1FC-8A32CCFE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1B4AF82-5505-4A7E-AA81-139F2145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lang="fr-FR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3AF03C3-E3F3-4845-8D9E-9BD2A676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9C7230-29FF-42F2-A662-1BC1D19C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EBD02D-5A68-4A14-892F-DE4953F2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6D14D8-4D13-4DFE-938B-B710F891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64B8A5-6021-4208-A587-B45576E6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C96ABC-E632-4853-B7CC-A2FB4B7C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rtlCol="0" anchor="ctr" anchorCtr="0"/>
          <a:lstStyle>
            <a:lvl1pPr algn="l">
              <a:defRPr lang="fr-FR"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3022600"/>
            <a:ext cx="3547533" cy="2838449"/>
          </a:xfrm>
        </p:spPr>
        <p:txBody>
          <a:bodyPr rtlCol="0">
            <a:normAutofit/>
          </a:bodyPr>
          <a:lstStyle>
            <a:lvl1pPr marL="0" indent="0">
              <a:buNone/>
              <a:defRPr lang="fr-FR" sz="2800"/>
            </a:lvl1pPr>
            <a:lvl2pPr marL="457200" indent="0">
              <a:buNone/>
              <a:defRPr lang="fr-FR" sz="1200"/>
            </a:lvl2pPr>
            <a:lvl3pPr marL="914400" indent="0">
              <a:buNone/>
              <a:defRPr lang="fr-FR" sz="1000"/>
            </a:lvl3pPr>
            <a:lvl4pPr marL="1371600" indent="0">
              <a:buNone/>
              <a:defRPr lang="fr-FR" sz="900"/>
            </a:lvl4pPr>
            <a:lvl5pPr marL="1828800" indent="0">
              <a:buNone/>
              <a:defRPr lang="fr-FR" sz="900"/>
            </a:lvl5pPr>
            <a:lvl6pPr marL="2286000" indent="0">
              <a:buNone/>
              <a:defRPr lang="fr-FR" sz="900"/>
            </a:lvl6pPr>
            <a:lvl7pPr marL="2743200" indent="0">
              <a:buNone/>
              <a:defRPr lang="fr-FR" sz="900"/>
            </a:lvl7pPr>
            <a:lvl8pPr marL="3200400" indent="0">
              <a:buNone/>
              <a:defRPr lang="fr-FR" sz="900"/>
            </a:lvl8pPr>
            <a:lvl9pPr marL="3657600" indent="0">
              <a:buNone/>
              <a:defRPr lang="fr-FR"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BF97433-9C09-4B71-A1E0-24F75011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EDA271-FE91-46E6-ABB5-0A3AD244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44DCFF3-B944-4C24-A12C-689D1FF7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ctr" anchorCtr="0"/>
          <a:lstStyle>
            <a:lvl1pPr algn="l">
              <a:defRPr lang="fr-FR"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lang="fr-FR" sz="1800">
                <a:solidFill>
                  <a:schemeClr val="tx1"/>
                </a:solidFill>
              </a:defRPr>
            </a:lvl1pPr>
            <a:lvl2pPr marL="457200" indent="0"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 anchorCtr="0">
            <a:normAutofit/>
          </a:bodyPr>
          <a:lstStyle>
            <a:lvl1pPr marL="0" indent="0" algn="l">
              <a:buFontTx/>
              <a:buNone/>
              <a:defRPr lang="fr-FR" sz="2800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64F81E-11BA-4BB3-AC2C-0A729DC676E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F93A4488-E8DE-4FEB-88F9-B37F95CC838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F909D08-1E53-42D5-954B-F61B5083645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 anchor="ctr" anchorCtr="0"/>
          <a:lstStyle>
            <a:lvl1pPr algn="l">
              <a:defRPr lang="fr-FR"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ctr" anchorCtr="0">
            <a:normAutofit/>
          </a:bodyPr>
          <a:lstStyle>
            <a:lvl1pPr marL="0" indent="0" algn="ctr">
              <a:buFontTx/>
              <a:buNone/>
              <a:defRPr lang="fr-FR" sz="2800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142ECB-4FB1-4B01-80F3-04208C781B1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76F215A-F354-440E-A263-A920F595083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90FC50C-9C02-4BD6-9CBE-6880E12977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rtlCol="0" anchor="ctr" anchorCtr="1"/>
          <a:lstStyle>
            <a:lvl1pPr algn="l">
              <a:defRPr lang="fr-FR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horz" rtlCol="0" anchor="ctr" anchorCtr="1"/>
          <a:lstStyle>
            <a:lvl1pPr algn="ctr">
              <a:defRPr lang="fr-FR"/>
            </a:lvl1pPr>
            <a:lvl2pPr algn="ctr">
              <a:defRPr lang="fr-FR"/>
            </a:lvl2pPr>
            <a:lvl3pPr algn="ctr">
              <a:defRPr lang="fr-FR"/>
            </a:lvl3pPr>
            <a:lvl4pPr algn="ctr">
              <a:defRPr lang="fr-FR"/>
            </a:lvl4pPr>
            <a:lvl5pPr algn="ctr">
              <a:defRPr lang="fr-FR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7128B4-F868-4384-A8AA-473DA351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FF940D-9281-4C2A-BA62-E5854A11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B1454F-842C-4F51-A7E7-0335B2FB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lang="fr-FR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3AB4A3-AE75-4D00-9BE1-AF3996C6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9471F3C4-BAAF-4391-B574-8E340EDA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B8DD71F-FEC6-4AB5-974A-FD2B82A7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section uniqu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rtlCol="0" anchor="ctr" anchorCtr="0"/>
          <a:lstStyle>
            <a:lvl1pPr algn="ctr">
              <a:defRPr lang="fr-FR" sz="4800" b="0" cap="none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40B6DF-7478-4740-A710-DA5E9EBA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2D89951-67E9-4086-AED0-C236A00A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8553809-8746-49E3-BCB5-0A9FF406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 rtlCol="0"/>
          <a:lstStyle>
            <a:lvl1pPr algn="l">
              <a:defRPr lang="fr-FR" b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contenu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rtlCol="0" anchor="t" anchorCtr="0">
            <a:normAutofit/>
          </a:bodyPr>
          <a:lstStyle>
            <a:lvl1pPr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3F86C4-C3A0-4CA8-8809-1D90DE9E4D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EDD26EA8-C9F2-49A7-8F7B-A782D30B82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41DD2E8-07A6-430F-A2FB-E2746C9352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 rtlCol="0"/>
          <a:lstStyle>
            <a:lvl1pPr algn="l">
              <a:defRPr lang="fr-FR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rtlCol="0" anchor="t" anchorCtr="0">
            <a:normAutofit/>
          </a:bodyPr>
          <a:lstStyle>
            <a:lvl1pPr>
              <a:defRPr lang="fr-FR" sz="2800"/>
            </a:lvl1pPr>
            <a:lvl2pPr>
              <a:defRPr lang="fr-FR" sz="2800"/>
            </a:lvl2pPr>
            <a:lvl3pPr>
              <a:defRPr lang="fr-FR" sz="2800"/>
            </a:lvl3pPr>
            <a:lvl4pPr>
              <a:defRPr lang="fr-FR" sz="2800"/>
            </a:lvl4pPr>
            <a:lvl5pPr>
              <a:defRPr lang="fr-FR" sz="2800"/>
            </a:lvl5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940641-87D1-48C5-879E-8A5FBA53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BFA68A8-3A7A-430B-9A66-482C28DC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6C17F98-4E3F-4327-8CCF-D13C3371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>
            <a:lvl1pPr marL="0" indent="0" algn="ctr">
              <a:buNone/>
              <a:defRPr lang="fr-FR" sz="32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rtlCol="0" anchor="b">
            <a:normAutofit/>
          </a:bodyPr>
          <a:lstStyle>
            <a:lvl1pPr algn="l">
              <a:defRPr lang="fr-FR"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rtlCol="0" anchor="t">
            <a:normAutofit/>
          </a:bodyPr>
          <a:lstStyle>
            <a:lvl1pPr marL="0" indent="0">
              <a:buNone/>
              <a:defRPr lang="fr-FR" sz="24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29ED24-3C5F-4326-A304-DBDBA6CE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532AEE-3AAE-4FBF-969F-8A364CE8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717C1A8-7DBE-4E24-BCA1-D820D78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ctr" anchorCtr="0"/>
          <a:lstStyle>
            <a:lvl1pPr>
              <a:defRPr lang="fr-FR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 rtlCol="0">
            <a:normAutofit/>
          </a:bodyPr>
          <a:lstStyle>
            <a:lvl1pPr>
              <a:defRPr lang="fr-FR" sz="2800"/>
            </a:lvl1pPr>
            <a:lvl2pPr>
              <a:defRPr lang="fr-FR" sz="2800"/>
            </a:lvl2pPr>
            <a:lvl3pPr>
              <a:defRPr lang="fr-FR" sz="2800"/>
            </a:lvl3pPr>
            <a:lvl4pPr>
              <a:defRPr lang="fr-FR" sz="2800"/>
            </a:lvl4pPr>
            <a:lvl5pPr>
              <a:defRPr lang="fr-FR" sz="2800"/>
            </a:lvl5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466CE2-DFEE-46B8-AFB2-817272E3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27E9A94A-136A-4208-8F98-012BDAC1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1459C8B-DA0F-4808-A642-40471D1D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rtlCol="0" anchor="ctr" anchorCtr="0">
            <a:normAutofit/>
          </a:bodyPr>
          <a:lstStyle>
            <a:lvl1pPr algn="ctr">
              <a:defRPr lang="fr-FR"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  <a:lvl2pPr>
              <a:defRPr lang="fr-FR">
                <a:solidFill>
                  <a:schemeClr val="bg1"/>
                </a:solidFill>
              </a:defRPr>
            </a:lvl2pPr>
            <a:lvl3pPr>
              <a:defRPr lang="fr-FR">
                <a:solidFill>
                  <a:schemeClr val="bg1"/>
                </a:solidFill>
              </a:defRPr>
            </a:lvl3pPr>
            <a:lvl4pPr>
              <a:defRPr lang="fr-FR">
                <a:solidFill>
                  <a:schemeClr val="bg1"/>
                </a:solidFill>
              </a:defRPr>
            </a:lvl4pPr>
            <a:lvl5pPr>
              <a:defRPr lang="fr-F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FE71A4-2AD7-44A1-9075-3AB1A226C1C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5F74D3-28C0-4AA1-8508-75D32DA3C2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7D83112-B341-46D2-8B30-46DBC3DAE3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 anchor="ctr" anchorCtr="0"/>
          <a:lstStyle>
            <a:lvl1pPr>
              <a:defRPr lang="fr-FR" b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13A633-0BBE-491F-94FD-A319FC7D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16FEDE-3F7F-4F2C-A341-BDA56AA7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1EE25F-3E3B-45D3-B259-498E69BF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9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900">
                <a:solidFill>
                  <a:schemeClr val="tx1"/>
                </a:solidFill>
              </a:defRPr>
            </a:lvl1pPr>
          </a:lstStyle>
          <a:p>
            <a:pPr rtl="0"/>
            <a:fld id="{FB7F6C47-B260-4BB6-8230-7D14D5CDE026}" type="datetimeFigureOut">
              <a:rPr lang="fr-FR" noProof="0" smtClean="0"/>
              <a:pPr rtl="0"/>
              <a:t>19/01/2023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lang="fr-FR" sz="2000">
                <a:solidFill>
                  <a:schemeClr val="accent1"/>
                </a:solidFill>
              </a:defRPr>
            </a:lvl1pPr>
          </a:lstStyle>
          <a:p>
            <a:pPr rtl="0"/>
            <a:fld id="{A4942799-31AF-4FF8-9D79-C1A3E01FB20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91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lang="fr-FR"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lang="fr-FR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lang="fr-FR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lang="fr-FR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lang="fr-FR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lang="fr-FR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lang="fr-FR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lang="fr-FR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734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D37BC-7D91-4F83-845D-70080D7DD6FC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810001" y="1449148"/>
            <a:ext cx="10572000" cy="153860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SOUTENANCE PROGET 7</a:t>
            </a:r>
            <a:endParaRPr lang="fr-F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igne Moins 4">
            <a:extLst>
              <a:ext uri="{FF2B5EF4-FFF2-40B4-BE49-F238E27FC236}">
                <a16:creationId xmlns:a16="http://schemas.microsoft.com/office/drawing/2014/main" id="{637711BF-D5E8-0716-F599-0C58353E068A}"/>
              </a:ext>
            </a:extLst>
          </p:cNvPr>
          <p:cNvSpPr/>
          <p:nvPr/>
        </p:nvSpPr>
        <p:spPr>
          <a:xfrm>
            <a:off x="810001" y="3325333"/>
            <a:ext cx="1084521" cy="207334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97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5CF7395-D7B9-0E98-AA5A-0CEEBDA97697}"/>
              </a:ext>
            </a:extLst>
          </p:cNvPr>
          <p:cNvSpPr txBox="1"/>
          <p:nvPr/>
        </p:nvSpPr>
        <p:spPr>
          <a:xfrm>
            <a:off x="435935" y="318977"/>
            <a:ext cx="2583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754996D-C6C2-034C-63B4-458F8655E91F}"/>
              </a:ext>
            </a:extLst>
          </p:cNvPr>
          <p:cNvGrpSpPr/>
          <p:nvPr/>
        </p:nvGrpSpPr>
        <p:grpSpPr>
          <a:xfrm>
            <a:off x="5387024" y="990849"/>
            <a:ext cx="6804976" cy="4056563"/>
            <a:chOff x="5387024" y="754369"/>
            <a:chExt cx="6804976" cy="423000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B2DADF83-2795-2D8B-A5A6-B2AB298685F4}"/>
                </a:ext>
              </a:extLst>
            </p:cNvPr>
            <p:cNvCxnSpPr>
              <a:cxnSpLocks/>
            </p:cNvCxnSpPr>
            <p:nvPr/>
          </p:nvCxnSpPr>
          <p:spPr>
            <a:xfrm>
              <a:off x="5387024" y="773419"/>
              <a:ext cx="6804976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FD151E4-EBBD-885D-0D65-B3FB38170E41}"/>
                </a:ext>
              </a:extLst>
            </p:cNvPr>
            <p:cNvCxnSpPr>
              <a:cxnSpLocks/>
            </p:cNvCxnSpPr>
            <p:nvPr/>
          </p:nvCxnSpPr>
          <p:spPr>
            <a:xfrm>
              <a:off x="5406072" y="754369"/>
              <a:ext cx="0" cy="4230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70BD10FA-9CD2-A4F5-CF65-9BE92EC2156D}"/>
              </a:ext>
            </a:extLst>
          </p:cNvPr>
          <p:cNvSpPr txBox="1">
            <a:spLocks/>
          </p:cNvSpPr>
          <p:nvPr/>
        </p:nvSpPr>
        <p:spPr>
          <a:xfrm>
            <a:off x="6033107" y="2007972"/>
            <a:ext cx="792000" cy="61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02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3958B6-1518-EE32-4DA3-D9FD0DA8F75B}"/>
              </a:ext>
            </a:extLst>
          </p:cNvPr>
          <p:cNvSpPr txBox="1"/>
          <p:nvPr/>
        </p:nvSpPr>
        <p:spPr>
          <a:xfrm>
            <a:off x="6884744" y="1420688"/>
            <a:ext cx="187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 du projet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3242A5A2-EDCF-B5CD-E62E-5BE2C65F3BF4}"/>
              </a:ext>
            </a:extLst>
          </p:cNvPr>
          <p:cNvSpPr txBox="1">
            <a:spLocks/>
          </p:cNvSpPr>
          <p:nvPr/>
        </p:nvSpPr>
        <p:spPr>
          <a:xfrm>
            <a:off x="6033107" y="1453630"/>
            <a:ext cx="792000" cy="61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01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DE3FE0-D1F7-4DCB-75D0-ACBCDAB7A7BD}"/>
              </a:ext>
            </a:extLst>
          </p:cNvPr>
          <p:cNvSpPr txBox="1"/>
          <p:nvPr/>
        </p:nvSpPr>
        <p:spPr>
          <a:xfrm>
            <a:off x="6698983" y="2049865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Présentation du rendu et navigation dans les différentes pages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2AF653B1-B38D-E754-0715-5548C9C09A2F}"/>
              </a:ext>
            </a:extLst>
          </p:cNvPr>
          <p:cNvSpPr txBox="1">
            <a:spLocks/>
          </p:cNvSpPr>
          <p:nvPr/>
        </p:nvSpPr>
        <p:spPr>
          <a:xfrm>
            <a:off x="6096000" y="2938773"/>
            <a:ext cx="792000" cy="61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03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1D388E-FAA8-F24E-7D18-EDAE26F1AB3E}"/>
              </a:ext>
            </a:extLst>
          </p:cNvPr>
          <p:cNvSpPr txBox="1"/>
          <p:nvPr/>
        </p:nvSpPr>
        <p:spPr>
          <a:xfrm>
            <a:off x="5915570" y="290973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dans les pages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5DE474CA-D483-9A63-03C9-C8E9A4B325F0}"/>
              </a:ext>
            </a:extLst>
          </p:cNvPr>
          <p:cNvSpPr txBox="1">
            <a:spLocks/>
          </p:cNvSpPr>
          <p:nvPr/>
        </p:nvSpPr>
        <p:spPr>
          <a:xfrm>
            <a:off x="6127260" y="4373461"/>
            <a:ext cx="792000" cy="61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05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45A814C-1542-2BBA-500A-00B11F9A207D}"/>
              </a:ext>
            </a:extLst>
          </p:cNvPr>
          <p:cNvSpPr txBox="1"/>
          <p:nvPr/>
        </p:nvSpPr>
        <p:spPr>
          <a:xfrm>
            <a:off x="6953020" y="4368885"/>
            <a:ext cx="7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 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351BF1A-8EA0-2B41-89D1-5B66DFB796EF}"/>
              </a:ext>
            </a:extLst>
          </p:cNvPr>
          <p:cNvSpPr txBox="1"/>
          <p:nvPr/>
        </p:nvSpPr>
        <p:spPr>
          <a:xfrm>
            <a:off x="6698983" y="3505163"/>
            <a:ext cx="3645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Parcours du code avec mentor et point sur les composants</a:t>
            </a:r>
          </a:p>
          <a:p>
            <a:pPr algn="ctr"/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2AF653B1-B38D-E754-0715-5548C9C09A2F}"/>
              </a:ext>
            </a:extLst>
          </p:cNvPr>
          <p:cNvSpPr txBox="1">
            <a:spLocks/>
          </p:cNvSpPr>
          <p:nvPr/>
        </p:nvSpPr>
        <p:spPr>
          <a:xfrm>
            <a:off x="6127260" y="3533555"/>
            <a:ext cx="792000" cy="61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04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0851136-1B3F-12F2-62B6-9404524273FE}"/>
              </a:ext>
            </a:extLst>
          </p:cNvPr>
          <p:cNvSpPr txBox="1"/>
          <p:nvPr/>
        </p:nvSpPr>
        <p:spPr>
          <a:xfrm>
            <a:off x="6996568" y="4415051"/>
            <a:ext cx="134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Acquis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AA7FDDE-5BAA-5B90-3514-B904D8887C71}"/>
              </a:ext>
            </a:extLst>
          </p:cNvPr>
          <p:cNvSpPr txBox="1"/>
          <p:nvPr/>
        </p:nvSpPr>
        <p:spPr>
          <a:xfrm>
            <a:off x="7119711" y="5119420"/>
            <a:ext cx="260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Difficultés rencontrées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09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2" grpId="0" build="p"/>
      <p:bldP spid="14" grpId="0" build="p"/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53A980-ADD3-49DF-ACFE-8E50E3F2ABC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6099" y="375312"/>
            <a:ext cx="5553071" cy="5485737"/>
          </a:xfrm>
        </p:spPr>
        <p:txBody>
          <a:bodyPr rtlCol="0"/>
          <a:lstStyle>
            <a:defPPr>
              <a:defRPr lang="fr-FR"/>
            </a:defPPr>
          </a:lstStyle>
          <a:p>
            <a:pPr marL="0" indent="0" rtl="0">
              <a:buNone/>
            </a:pPr>
            <a:r>
              <a:rPr lang="fr-FR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  <a:p>
            <a:pPr marL="0" indent="0" algn="ctr" rtl="0">
              <a:buNone/>
            </a:pPr>
            <a:r>
              <a:rPr lang="fr-FR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 du projet</a:t>
            </a:r>
          </a:p>
        </p:txBody>
      </p:sp>
    </p:spTree>
    <p:extLst>
      <p:ext uri="{BB962C8B-B14F-4D97-AF65-F5344CB8AC3E}">
        <p14:creationId xmlns:p14="http://schemas.microsoft.com/office/powerpoint/2010/main" val="389558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B0B4D9-DEEC-823A-51F9-AD7D5460F1CF}"/>
              </a:ext>
            </a:extLst>
          </p:cNvPr>
          <p:cNvSpPr/>
          <p:nvPr/>
        </p:nvSpPr>
        <p:spPr>
          <a:xfrm>
            <a:off x="849086" y="337682"/>
            <a:ext cx="429298" cy="531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Google Shape;193;p34">
            <a:extLst>
              <a:ext uri="{FF2B5EF4-FFF2-40B4-BE49-F238E27FC236}">
                <a16:creationId xmlns:a16="http://schemas.microsoft.com/office/drawing/2014/main" id="{A4C4D7F3-FD29-6EB2-38E4-39EEF00F89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4077" y="254365"/>
            <a:ext cx="8087616" cy="1091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6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rendu et navigation dans les différentes pages</a:t>
            </a:r>
          </a:p>
        </p:txBody>
      </p:sp>
    </p:spTree>
    <p:extLst>
      <p:ext uri="{BB962C8B-B14F-4D97-AF65-F5344CB8AC3E}">
        <p14:creationId xmlns:p14="http://schemas.microsoft.com/office/powerpoint/2010/main" val="154154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53A980-ADD3-49DF-ACFE-8E50E3F2ABC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6099" y="375312"/>
            <a:ext cx="5553071" cy="5485737"/>
          </a:xfrm>
        </p:spPr>
        <p:txBody>
          <a:bodyPr rtlCol="0"/>
          <a:lstStyle>
            <a:defPPr>
              <a:defRPr lang="fr-FR"/>
            </a:defPPr>
          </a:lstStyle>
          <a:p>
            <a:pPr marL="0" indent="0" rtl="0">
              <a:buNone/>
            </a:pPr>
            <a:r>
              <a:rPr lang="fr-FR" sz="4000" dirty="0">
                <a:solidFill>
                  <a:schemeClr val="accent1"/>
                </a:solidFill>
              </a:rPr>
              <a:t>03</a:t>
            </a:r>
          </a:p>
          <a:p>
            <a:pPr marL="0" indent="0" algn="ctr">
              <a:buNone/>
            </a:pPr>
            <a:r>
              <a:rPr lang="fr-FR" sz="4000" dirty="0">
                <a:solidFill>
                  <a:srgbClr val="6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dans les pages</a:t>
            </a:r>
          </a:p>
        </p:txBody>
      </p:sp>
    </p:spTree>
    <p:extLst>
      <p:ext uri="{BB962C8B-B14F-4D97-AF65-F5344CB8AC3E}">
        <p14:creationId xmlns:p14="http://schemas.microsoft.com/office/powerpoint/2010/main" val="378299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53A980-ADD3-49DF-ACFE-8E50E3F2ABC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6099" y="375312"/>
            <a:ext cx="5553071" cy="5485737"/>
          </a:xfrm>
        </p:spPr>
        <p:txBody>
          <a:bodyPr rtlCol="0"/>
          <a:lstStyle>
            <a:defPPr>
              <a:defRPr lang="fr-FR"/>
            </a:defPPr>
          </a:lstStyle>
          <a:p>
            <a:pPr marL="0" indent="0" rtl="0">
              <a:buNone/>
            </a:pPr>
            <a:r>
              <a:rPr lang="fr-FR" sz="4000" dirty="0">
                <a:solidFill>
                  <a:schemeClr val="accent1"/>
                </a:solidFill>
              </a:rPr>
              <a:t>04</a:t>
            </a:r>
          </a:p>
          <a:p>
            <a:pPr marL="0" indent="0" algn="ctr">
              <a:buNone/>
            </a:pPr>
            <a:r>
              <a:rPr lang="fr-FR" sz="2800" dirty="0">
                <a:solidFill>
                  <a:srgbClr val="6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Parcours du code avec mentor et point sur les composants</a:t>
            </a:r>
          </a:p>
        </p:txBody>
      </p:sp>
    </p:spTree>
    <p:extLst>
      <p:ext uri="{BB962C8B-B14F-4D97-AF65-F5344CB8AC3E}">
        <p14:creationId xmlns:p14="http://schemas.microsoft.com/office/powerpoint/2010/main" val="378299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53A980-ADD3-49DF-ACFE-8E50E3F2ABC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6099" y="375312"/>
            <a:ext cx="5553071" cy="5485737"/>
          </a:xfrm>
        </p:spPr>
        <p:txBody>
          <a:bodyPr rtlCol="0"/>
          <a:lstStyle>
            <a:defPPr>
              <a:defRPr lang="fr-FR"/>
            </a:defPPr>
          </a:lstStyle>
          <a:p>
            <a:pPr marL="0" indent="0" rtl="0">
              <a:buNone/>
            </a:pPr>
            <a:r>
              <a:rPr lang="fr-FR" sz="4000" dirty="0">
                <a:solidFill>
                  <a:schemeClr val="accent1"/>
                </a:solidFill>
              </a:rPr>
              <a:t>05</a:t>
            </a:r>
          </a:p>
          <a:p>
            <a:pPr marL="0" indent="0" algn="ctr" rtl="0">
              <a:buNone/>
            </a:pPr>
            <a:r>
              <a:rPr lang="fr-FR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9B2D252-CF98-7ED7-BAB1-0FA76E397BF9}"/>
              </a:ext>
            </a:extLst>
          </p:cNvPr>
          <p:cNvSpPr txBox="1"/>
          <p:nvPr/>
        </p:nvSpPr>
        <p:spPr>
          <a:xfrm>
            <a:off x="458957" y="3339548"/>
            <a:ext cx="1674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6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Acquis</a:t>
            </a:r>
          </a:p>
          <a:p>
            <a:endParaRPr lang="fr-FR" sz="2800" dirty="0">
              <a:solidFill>
                <a:srgbClr val="6D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76E50C9-BBDF-99F8-8A9A-61823F4DDD36}"/>
              </a:ext>
            </a:extLst>
          </p:cNvPr>
          <p:cNvSpPr txBox="1"/>
          <p:nvPr/>
        </p:nvSpPr>
        <p:spPr>
          <a:xfrm>
            <a:off x="458957" y="2794907"/>
            <a:ext cx="3948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6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Difficultés rencontrées</a:t>
            </a:r>
          </a:p>
          <a:p>
            <a:endParaRPr lang="fr-FR" sz="2800" dirty="0">
              <a:solidFill>
                <a:srgbClr val="6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1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5CF7395-D7B9-0E98-AA5A-0CEEBDA97697}"/>
              </a:ext>
            </a:extLst>
          </p:cNvPr>
          <p:cNvSpPr txBox="1"/>
          <p:nvPr/>
        </p:nvSpPr>
        <p:spPr>
          <a:xfrm>
            <a:off x="3756184" y="2117184"/>
            <a:ext cx="41626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Merci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0A08967-8C04-F101-B46D-C30F8F29C2D2}"/>
              </a:ext>
            </a:extLst>
          </p:cNvPr>
          <p:cNvSpPr txBox="1"/>
          <p:nvPr/>
        </p:nvSpPr>
        <p:spPr>
          <a:xfrm>
            <a:off x="6873906" y="4740816"/>
            <a:ext cx="4648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43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391885" y="2399969"/>
            <a:ext cx="11408228" cy="3788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6000" u="sng" dirty="0">
              <a:solidFill>
                <a:srgbClr val="0070C0"/>
              </a:solidFill>
            </a:endParaRPr>
          </a:p>
        </p:txBody>
      </p:sp>
      <p:pic>
        <p:nvPicPr>
          <p:cNvPr id="5" name="Picture 2" descr="image de question (6) | Question, Modèle présentation powerpoint, Idées logo">
            <a:extLst>
              <a:ext uri="{FF2B5EF4-FFF2-40B4-BE49-F238E27FC236}">
                <a16:creationId xmlns:a16="http://schemas.microsoft.com/office/drawing/2014/main" id="{703AC961-6F86-6CC4-F2EB-237E321E7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999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re guillemets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3585681_TF45182065_Win32" id="{5D9D6EC7-FE8A-44CB-A110-43CC4A4E6460}" vid="{47B51B7C-E79F-4F9C-9767-5DE1933E408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34E2AE77E83C45AEFDB4D0B5FB38F7" ma:contentTypeVersion="9" ma:contentTypeDescription="Crée un document." ma:contentTypeScope="" ma:versionID="26f7c36eed39c8bce69d504b1c12c2f3">
  <xsd:schema xmlns:xsd="http://www.w3.org/2001/XMLSchema" xmlns:xs="http://www.w3.org/2001/XMLSchema" xmlns:p="http://schemas.microsoft.com/office/2006/metadata/properties" xmlns:ns3="5a6799e6-64be-47cc-81d9-335aae853fec" xmlns:ns4="94338fe7-64e9-4b08-aad2-4748c26e1854" targetNamespace="http://schemas.microsoft.com/office/2006/metadata/properties" ma:root="true" ma:fieldsID="2105e8ce250ae54d03bd595d961275d4" ns3:_="" ns4:_="">
    <xsd:import namespace="5a6799e6-64be-47cc-81d9-335aae853fec"/>
    <xsd:import namespace="94338fe7-64e9-4b08-aad2-4748c26e185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799e6-64be-47cc-81d9-335aae853fe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338fe7-64e9-4b08-aad2-4748c26e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9B3EA6-E2E1-4B68-B700-9432F9FC79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15F876-DE3C-467B-B67F-68D947A1AA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6799e6-64be-47cc-81d9-335aae853fec"/>
    <ds:schemaRef ds:uri="94338fe7-64e9-4b08-aad2-4748c26e18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8413E5-0484-489B-B293-D8720B6027F2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94338fe7-64e9-4b08-aad2-4748c26e1854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5a6799e6-64be-47cc-81d9-335aae853fe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 d’un discours persuasif </Template>
  <TotalTime>2331</TotalTime>
  <Words>138</Words>
  <Application>Microsoft Macintosh PowerPoint</Application>
  <PresentationFormat>Grand écran</PresentationFormat>
  <Paragraphs>42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Calibri</vt:lpstr>
      <vt:lpstr>Century Gothic</vt:lpstr>
      <vt:lpstr>Inter</vt:lpstr>
      <vt:lpstr>Tahoma</vt:lpstr>
      <vt:lpstr>Times New Roman</vt:lpstr>
      <vt:lpstr>Wingdings 2</vt:lpstr>
      <vt:lpstr>Entre guillemets</vt:lpstr>
      <vt:lpstr>SOUTENANCE PROGET 7</vt:lpstr>
      <vt:lpstr>Présentation PowerPoint</vt:lpstr>
      <vt:lpstr>Présentation PowerPoint</vt:lpstr>
      <vt:lpstr>Présentation du rendu et navigation dans les différentes pages</vt:lpstr>
      <vt:lpstr>Présentation PowerPoint</vt:lpstr>
      <vt:lpstr>Présentation PowerPoint</vt:lpstr>
      <vt:lpstr>Présentation PowerPoint</vt:lpstr>
      <vt:lpstr>Présentation PowerPoint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STAGE DE FIN D’ETUDES</dc:title>
  <dc:creator>AMEWA CHEGHO, Odelvine-Vanelle - Ext (COLAS DIGITAL SOLUTIONS)</dc:creator>
  <cp:lastModifiedBy>franky christian enyegue menyeng</cp:lastModifiedBy>
  <cp:revision>22</cp:revision>
  <dcterms:created xsi:type="dcterms:W3CDTF">2022-07-09T12:15:44Z</dcterms:created>
  <dcterms:modified xsi:type="dcterms:W3CDTF">2023-01-19T14:02:11Z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0x010100E334E2AE77E83C45AEFDB4D0B5FB38F7</vt:lpwstr>
  </property>
  <property fmtid="{D5CDD505-2E9C-101B-9397-08002B2CF9AE}" pid="3" name="MSIP_Label_06b95ba9-d50e-4074-b623-0a9711dc916f_Enabled">
    <vt:lpwstr>true</vt:lpwstr>
  </property>
  <property fmtid="{D5CDD505-2E9C-101B-9397-08002B2CF9AE}" pid="4" name="MSIP_Label_06b95ba9-d50e-4074-b623-0a9711dc916f_SetDate">
    <vt:lpwstr>2022-07-09T12:15:45Z</vt:lpwstr>
  </property>
  <property fmtid="{D5CDD505-2E9C-101B-9397-08002B2CF9AE}" pid="5" name="MSIP_Label_06b95ba9-d50e-4074-b623-0a9711dc916f_Method">
    <vt:lpwstr>Standard</vt:lpwstr>
  </property>
  <property fmtid="{D5CDD505-2E9C-101B-9397-08002B2CF9AE}" pid="6" name="MSIP_Label_06b95ba9-d50e-4074-b623-0a9711dc916f_Name">
    <vt:lpwstr>[Public]</vt:lpwstr>
  </property>
  <property fmtid="{D5CDD505-2E9C-101B-9397-08002B2CF9AE}" pid="7" name="MSIP_Label_06b95ba9-d50e-4074-b623-0a9711dc916f_SiteId">
    <vt:lpwstr>be0be093-a2ad-444c-93d9-5626e83beefc</vt:lpwstr>
  </property>
  <property fmtid="{D5CDD505-2E9C-101B-9397-08002B2CF9AE}" pid="8" name="MSIP_Label_06b95ba9-d50e-4074-b623-0a9711dc916f_ActionId">
    <vt:lpwstr>2d68a6f2-d813-4347-8163-225b6fe751c6</vt:lpwstr>
  </property>
  <property fmtid="{D5CDD505-2E9C-101B-9397-08002B2CF9AE}" pid="9" name="MSIP_Label_06b95ba9-d50e-4074-b623-0a9711dc916f_ContentBits">
    <vt:lpwstr>0</vt:lpwstr>
  </property>
</Properties>
</file>