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F4D72-8396-40F4-8C93-527756A5A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DE979C-2FC3-4789-A1BE-71C979EF1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2B48C0-AA7D-4FE6-B2F0-AC6551F9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2BA6-4B3D-4430-917C-910AEF6F750C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3DD4CE-645F-405F-88CA-EBC392C1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40BD32-819A-4F36-8400-42E8251A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6E8A-7DB4-4424-B6DA-37B8D8B7E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35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8FFCF-2FF3-4985-949E-C403E87E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174DD-0B5C-4D02-8DFC-8B49F13E7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AEE1E0-53D0-4CCE-97C8-7612EB4F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2BA6-4B3D-4430-917C-910AEF6F750C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CE7D7-38CB-4D12-B7B0-0BED505F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00876A-1955-4BF6-AE6E-5C094B22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6E8A-7DB4-4424-B6DA-37B8D8B7E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29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A8556A2-202F-448E-8999-D80C84F70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BD464C-8A41-46A1-957C-F50E89957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7D210D-8943-4E69-A523-5774395B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2BA6-4B3D-4430-917C-910AEF6F750C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40628-8E02-4266-8192-FC459AA0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DC545C-7F8D-4545-A0B2-1F95DE56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6E8A-7DB4-4424-B6DA-37B8D8B7E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15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ACCCB-67C4-4D6B-A916-3EE5D426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5E07A0-06A2-4B67-8B27-1492D39A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6DBF3F-C11E-4DBE-992C-CED31A2B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2BA6-4B3D-4430-917C-910AEF6F750C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B81D1C-D14B-4018-B334-9E54EEDD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8DF497-AC50-4EB5-B6E3-71806ED7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6E8A-7DB4-4424-B6DA-37B8D8B7E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3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39A0D-3E29-42F8-B220-9B78CE8F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D2702A-6506-4EFD-AAF1-0F7927D96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E02281-7A02-4C70-BFCD-8A02964B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2BA6-4B3D-4430-917C-910AEF6F750C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2DC6-5840-47BD-857C-5816B52B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80F1F9-25E0-414F-80DF-DCBC7A72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6E8A-7DB4-4424-B6DA-37B8D8B7E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1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C0B34-B83F-4027-B672-53B7A34C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08A5D-44EE-40FB-8A9D-2337215EA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C9D5EF-FE4C-413A-A252-476BD05C0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8621C3-CE2F-4FA6-89DA-0AD1BB4D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2BA6-4B3D-4430-917C-910AEF6F750C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39A99A-D092-45D7-A0C3-D796192C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0D73B5-2560-4C4C-BE29-D336005D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6E8A-7DB4-4424-B6DA-37B8D8B7E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AE63F-9CC2-4B74-B034-22A82EA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F870C3-D7FA-46A7-81B5-94F758F9A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BDA00E-C3BC-4C96-9591-5689066F7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B0C1E5-B229-4416-ABEF-E2799F7E3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5FA0DE-FFD4-4913-8277-2B0A85219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A4D4F6-EFD8-4BC7-A790-973124CB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2BA6-4B3D-4430-917C-910AEF6F750C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4B2AF6-2A4A-4566-B972-6D24F904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68763-BA0D-4DAA-A5EE-A156F3E6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6E8A-7DB4-4424-B6DA-37B8D8B7E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21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DCBA8-6808-4FD1-971A-53544B91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694512-8092-4BA3-BB1D-0B6FF97C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2BA6-4B3D-4430-917C-910AEF6F750C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1951C6-6C13-4373-BCA0-F939E95F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79FB80-F992-43C6-8DDB-65D9C6A4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6E8A-7DB4-4424-B6DA-37B8D8B7E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28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6134E7-2F16-4458-8AE4-2E76D2F7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2BA6-4B3D-4430-917C-910AEF6F750C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1F4C7C-CB88-4727-9D65-AAE8E9B4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4C1D1F-D881-46BC-B24B-F5313331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6E8A-7DB4-4424-B6DA-37B8D8B7E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30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46F76-5E9B-4C59-9590-EFDA74C8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75AD3-6C88-47D0-AD1C-91F7EC58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258D30-7776-4909-B168-7FA42DF1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2E886F-2C65-4274-8E4E-B3EF301E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2BA6-4B3D-4430-917C-910AEF6F750C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1FE5B7-EBB1-4547-991E-7B7FDCC9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A9A9C6-B1C6-4E4A-BEA6-B9D76FFA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6E8A-7DB4-4424-B6DA-37B8D8B7E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96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6BCE0-A5CF-4B39-B503-BF1CA9D5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D99702-D19A-42C2-B77A-3C1DAAC9B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5A70F3-7C92-483A-9AA7-A610ABC92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A6B681-0DA2-47C4-AE3D-FB6AA9A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2BA6-4B3D-4430-917C-910AEF6F750C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184A7F-E33D-42C5-831D-B684B431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E960A0-6063-4570-B33A-3BFC3780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6E8A-7DB4-4424-B6DA-37B8D8B7E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01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3A4C34-81E1-4407-B303-08F3194D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6692A8-8EBB-41EC-AACB-951EB4945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F17F07-1D47-45C0-AB3F-8B55E9A4D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2BA6-4B3D-4430-917C-910AEF6F750C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0B4075-0259-44F2-8DED-40CBCE02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DD4812-2221-4DF2-9F00-EBAE73036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6E8A-7DB4-4424-B6DA-37B8D8B7E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73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75EC2-0B2F-44E2-B362-2EB58D926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D5E975-8184-45D6-8A76-9939E00EC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20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8279ED4C-575B-4383-8CCA-17B869E2C261}"/>
              </a:ext>
            </a:extLst>
          </p:cNvPr>
          <p:cNvGrpSpPr/>
          <p:nvPr/>
        </p:nvGrpSpPr>
        <p:grpSpPr>
          <a:xfrm>
            <a:off x="1837678" y="2405849"/>
            <a:ext cx="4258322" cy="3551065"/>
            <a:chOff x="790113" y="1429305"/>
            <a:chExt cx="5305887" cy="4527609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D28E8750-81BF-4DF0-B912-E07417F893F7}"/>
                </a:ext>
              </a:extLst>
            </p:cNvPr>
            <p:cNvSpPr/>
            <p:nvPr/>
          </p:nvSpPr>
          <p:spPr>
            <a:xfrm>
              <a:off x="2715087" y="2876629"/>
              <a:ext cx="1686758" cy="16512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高優先權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pod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87FD57E1-3F37-4606-97E6-7FD0743731B1}"/>
                </a:ext>
              </a:extLst>
            </p:cNvPr>
            <p:cNvSpPr/>
            <p:nvPr/>
          </p:nvSpPr>
          <p:spPr>
            <a:xfrm>
              <a:off x="4409242" y="4305667"/>
              <a:ext cx="1686758" cy="16512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低優先權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pod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F0BC0E1-A98F-4710-BFC8-EE35578F852F}"/>
                </a:ext>
              </a:extLst>
            </p:cNvPr>
            <p:cNvSpPr/>
            <p:nvPr/>
          </p:nvSpPr>
          <p:spPr>
            <a:xfrm>
              <a:off x="4589755" y="1828799"/>
              <a:ext cx="1346447" cy="6214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Resource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6D0A5683-E440-411D-A711-64A1D80D015B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 flipH="1">
              <a:off x="5252621" y="2450236"/>
              <a:ext cx="10358" cy="1855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91AF1409-E979-458F-824B-719B5112FEA4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4138474" y="2139518"/>
              <a:ext cx="451281" cy="6214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510DB7F-3322-4973-AD46-021CFD007984}"/>
                </a:ext>
              </a:extLst>
            </p:cNvPr>
            <p:cNvSpPr/>
            <p:nvPr/>
          </p:nvSpPr>
          <p:spPr>
            <a:xfrm>
              <a:off x="790113" y="1429305"/>
              <a:ext cx="2007833" cy="188259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更高優先權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pod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002BF440-F444-496F-8D7F-794B09E226F1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797946" y="2370603"/>
              <a:ext cx="1340528" cy="3903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乘號 18">
              <a:extLst>
                <a:ext uri="{FF2B5EF4-FFF2-40B4-BE49-F238E27FC236}">
                  <a16:creationId xmlns:a16="http://schemas.microsoft.com/office/drawing/2014/main" id="{46C288C2-7B04-4F4D-9E4B-68C8B1E16FA1}"/>
                </a:ext>
              </a:extLst>
            </p:cNvPr>
            <p:cNvSpPr/>
            <p:nvPr/>
          </p:nvSpPr>
          <p:spPr>
            <a:xfrm>
              <a:off x="5043996" y="3018404"/>
              <a:ext cx="417250" cy="42612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90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>
            <a:extLst>
              <a:ext uri="{FF2B5EF4-FFF2-40B4-BE49-F238E27FC236}">
                <a16:creationId xmlns:a16="http://schemas.microsoft.com/office/drawing/2014/main" id="{A508FA76-8C03-4A81-A4AC-E430FB219006}"/>
              </a:ext>
            </a:extLst>
          </p:cNvPr>
          <p:cNvGrpSpPr/>
          <p:nvPr/>
        </p:nvGrpSpPr>
        <p:grpSpPr>
          <a:xfrm>
            <a:off x="2547891" y="2086252"/>
            <a:ext cx="4930055" cy="3642693"/>
            <a:chOff x="1222822" y="1333241"/>
            <a:chExt cx="6259531" cy="4395705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D28E8750-81BF-4DF0-B912-E07417F893F7}"/>
                </a:ext>
              </a:extLst>
            </p:cNvPr>
            <p:cNvSpPr/>
            <p:nvPr/>
          </p:nvSpPr>
          <p:spPr>
            <a:xfrm>
              <a:off x="3733723" y="2965140"/>
              <a:ext cx="1686758" cy="16512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高優先權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pod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F0BC0E1-A98F-4710-BFC8-EE35578F852F}"/>
                </a:ext>
              </a:extLst>
            </p:cNvPr>
            <p:cNvSpPr/>
            <p:nvPr/>
          </p:nvSpPr>
          <p:spPr>
            <a:xfrm>
              <a:off x="5945003" y="1333241"/>
              <a:ext cx="1346447" cy="6214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Resource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6D0A5683-E440-411D-A711-64A1D80D015B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 flipH="1">
              <a:off x="6618226" y="1954678"/>
              <a:ext cx="1" cy="2123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510DB7F-3322-4973-AD46-021CFD007984}"/>
                </a:ext>
              </a:extLst>
            </p:cNvPr>
            <p:cNvSpPr/>
            <p:nvPr/>
          </p:nvSpPr>
          <p:spPr>
            <a:xfrm>
              <a:off x="1222822" y="1333241"/>
              <a:ext cx="2007833" cy="188259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更高優先權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pod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乘號 18">
              <a:extLst>
                <a:ext uri="{FF2B5EF4-FFF2-40B4-BE49-F238E27FC236}">
                  <a16:creationId xmlns:a16="http://schemas.microsoft.com/office/drawing/2014/main" id="{46C288C2-7B04-4F4D-9E4B-68C8B1E16FA1}"/>
                </a:ext>
              </a:extLst>
            </p:cNvPr>
            <p:cNvSpPr/>
            <p:nvPr/>
          </p:nvSpPr>
          <p:spPr>
            <a:xfrm>
              <a:off x="4361994" y="2228292"/>
              <a:ext cx="417250" cy="42612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E1B3A30-5E01-4BFD-8300-6CB7411D5075}"/>
                </a:ext>
              </a:extLst>
            </p:cNvPr>
            <p:cNvSpPr/>
            <p:nvPr/>
          </p:nvSpPr>
          <p:spPr>
            <a:xfrm>
              <a:off x="3890912" y="1348148"/>
              <a:ext cx="1346447" cy="6214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Resource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1FB55A01-C297-41AD-8150-CFD41095BDBF}"/>
                </a:ext>
              </a:extLst>
            </p:cNvPr>
            <p:cNvGrpSpPr/>
            <p:nvPr/>
          </p:nvGrpSpPr>
          <p:grpSpPr>
            <a:xfrm>
              <a:off x="5774847" y="4077699"/>
              <a:ext cx="1707506" cy="1651247"/>
              <a:chOff x="5774847" y="2965140"/>
              <a:chExt cx="1707506" cy="1651247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87FD57E1-3F37-4606-97E6-7FD0743731B1}"/>
                  </a:ext>
                </a:extLst>
              </p:cNvPr>
              <p:cNvSpPr/>
              <p:nvPr/>
            </p:nvSpPr>
            <p:spPr>
              <a:xfrm>
                <a:off x="5774847" y="2965140"/>
                <a:ext cx="1686758" cy="16512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低優先權</a:t>
                </a:r>
                <a:endPara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Pod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9DBC6B0-B6EF-4485-9D49-35335427C17B}"/>
                  </a:ext>
                </a:extLst>
              </p:cNvPr>
              <p:cNvSpPr/>
              <p:nvPr/>
            </p:nvSpPr>
            <p:spPr>
              <a:xfrm>
                <a:off x="5786556" y="4063473"/>
                <a:ext cx="1695797" cy="259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(PodDisruptionBudget)</a:t>
                </a:r>
                <a:endParaRPr lang="zh-TW" altLang="en-US" sz="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C60F4C0D-B51B-4A06-BE0A-3C0DC2D26A12}"/>
                </a:ext>
              </a:extLst>
            </p:cNvPr>
            <p:cNvCxnSpPr>
              <a:cxnSpLocks/>
            </p:cNvCxnSpPr>
            <p:nvPr/>
          </p:nvCxnSpPr>
          <p:spPr>
            <a:xfrm>
              <a:off x="4564136" y="1969585"/>
              <a:ext cx="12966" cy="995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D1672543-F8CD-48A3-8B52-D4BE25541A2D}"/>
                </a:ext>
              </a:extLst>
            </p:cNvPr>
            <p:cNvCxnSpPr>
              <a:cxnSpLocks/>
              <a:stCxn id="13" idx="2"/>
              <a:endCxn id="10" idx="6"/>
            </p:cNvCxnSpPr>
            <p:nvPr/>
          </p:nvCxnSpPr>
          <p:spPr>
            <a:xfrm flipH="1">
              <a:off x="3230655" y="1969585"/>
              <a:ext cx="1333481" cy="3049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318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葉詠富</dc:creator>
  <cp:lastModifiedBy>葉詠富</cp:lastModifiedBy>
  <cp:revision>5</cp:revision>
  <dcterms:created xsi:type="dcterms:W3CDTF">2022-04-12T08:01:13Z</dcterms:created>
  <dcterms:modified xsi:type="dcterms:W3CDTF">2022-04-12T08:47:10Z</dcterms:modified>
</cp:coreProperties>
</file>