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handoutMasterIdLst>
    <p:handoutMasterId r:id="rId31"/>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88" r:id="rId21"/>
    <p:sldId id="269" r:id="rId22"/>
    <p:sldId id="270" r:id="rId23"/>
    <p:sldId id="284" r:id="rId24"/>
    <p:sldId id="271" r:id="rId25"/>
    <p:sldId id="281" r:id="rId26"/>
    <p:sldId id="285" r:id="rId27"/>
    <p:sldId id="272" r:id="rId28"/>
    <p:sldId id="283" r:id="rId2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err="1"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conciusion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smtClean="0">
                  <a:latin typeface="Microsoft JhengHei UI" panose="020B0604030504040204" pitchFamily="34" charset="-120"/>
                  <a:ea typeface="Microsoft JhengHei UI" panose="020B0604030504040204" pitchFamily="34" charset="-120"/>
                </a:rPr>
                <a:t>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spTree>
    <p:extLst>
      <p:ext uri="{BB962C8B-B14F-4D97-AF65-F5344CB8AC3E}">
        <p14:creationId xmlns:p14="http://schemas.microsoft.com/office/powerpoint/2010/main" val="296525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338554"/>
          </a:xfrm>
          <a:prstGeom prst="rect">
            <a:avLst/>
          </a:prstGeom>
        </p:spPr>
        <p:txBody>
          <a:bodyPr wrap="none">
            <a:spAutoFit/>
          </a:bodyPr>
          <a:lstStyle/>
          <a:p>
            <a:r>
              <a:rPr lang="zh-TW" altLang="en-US" sz="1600" dirty="0"/>
              <a:t>https://github.com/frankye1000/NYCU-DigitalMedicine</a:t>
            </a:r>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3" name="圖片 2"/>
          <p:cNvPicPr>
            <a:picLocks noChangeAspect="1"/>
          </p:cNvPicPr>
          <p:nvPr/>
        </p:nvPicPr>
        <p:blipFill>
          <a:blip r:embed="rId2"/>
          <a:stretch>
            <a:fillRect/>
          </a:stretch>
        </p:blipFill>
        <p:spPr>
          <a:xfrm>
            <a:off x="5939893" y="2019993"/>
            <a:ext cx="4736160" cy="4775488"/>
          </a:xfrm>
          <a:prstGeom prst="rect">
            <a:avLst/>
          </a:prstGeom>
        </p:spPr>
      </p:pic>
    </p:spTree>
    <p:extLst>
      <p:ext uri="{BB962C8B-B14F-4D97-AF65-F5344CB8AC3E}">
        <p14:creationId xmlns:p14="http://schemas.microsoft.com/office/powerpoint/2010/main" val="364553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977776700"/>
              </p:ext>
            </p:extLst>
          </p:nvPr>
        </p:nvGraphicFramePr>
        <p:xfrm>
          <a:off x="460892" y="2375916"/>
          <a:ext cx="11149916" cy="242316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a:t>
            </a:r>
            <a:r>
              <a:rPr lang="en-US" altLang="zh-TW" sz="1400" dirty="0" err="1" smtClean="0"/>
              <a:t>kaggle</a:t>
            </a:r>
            <a:r>
              <a:rPr lang="en-US" altLang="zh-TW" sz="1400" dirty="0" smtClean="0"/>
              <a:t>)</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err="1" smtClean="0"/>
              <a:t>XGboost</a:t>
            </a:r>
            <a:endParaRPr lang="en-US" altLang="zh-TW" sz="1400" dirty="0" smtClean="0"/>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1128</Words>
  <Application>Microsoft Office PowerPoint</Application>
  <PresentationFormat>寬螢幕</PresentationFormat>
  <Paragraphs>275</Paragraphs>
  <Slides>25</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conciusion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