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0"/>
  </p:notesMasterIdLst>
  <p:handoutMasterIdLst>
    <p:handoutMasterId r:id="rId31"/>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87" r:id="rId20"/>
    <p:sldId id="288" r:id="rId21"/>
    <p:sldId id="269" r:id="rId22"/>
    <p:sldId id="270" r:id="rId23"/>
    <p:sldId id="284" r:id="rId24"/>
    <p:sldId id="271" r:id="rId25"/>
    <p:sldId id="281" r:id="rId26"/>
    <p:sldId id="285" r:id="rId27"/>
    <p:sldId id="272" r:id="rId28"/>
    <p:sldId id="283" r:id="rId29"/>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2021/10/18</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2021/10/18</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rankye1000/NYCU-DigitalMedicin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smtClean="0">
                <a:latin typeface="Microsoft JhengHei UI" panose="020B0604030504040204" pitchFamily="34" charset="-120"/>
                <a:ea typeface="Microsoft JhengHei UI" panose="020B0604030504040204" pitchFamily="34" charset="-120"/>
              </a:rPr>
              <a:t>XGboost </a:t>
            </a:r>
            <a:r>
              <a:rPr lang="en-US" altLang="zh-TW" sz="1600" dirty="0">
                <a:latin typeface="Microsoft JhengHei UI" panose="020B0604030504040204" pitchFamily="34" charset="-120"/>
                <a:ea typeface="Microsoft JhengHei UI" panose="020B0604030504040204" pitchFamily="34" charset="-120"/>
              </a:rPr>
              <a:t>(Extreme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B</a:t>
            </a:r>
            <a:r>
              <a:rPr lang="en-US" altLang="zh-TW" sz="1600" dirty="0" smtClean="0">
                <a:latin typeface="Microsoft JhengHei UI" panose="020B0604030504040204" pitchFamily="34" charset="-120"/>
                <a:ea typeface="Microsoft JhengHei UI" panose="020B0604030504040204" pitchFamily="34" charset="-120"/>
              </a:rPr>
              <a:t>ayes </a:t>
            </a:r>
            <a:r>
              <a:rPr lang="en-US" altLang="zh-TW" sz="1600" dirty="0">
                <a:latin typeface="Microsoft JhengHei UI" panose="020B0604030504040204" pitchFamily="34" charset="-120"/>
                <a:ea typeface="Microsoft JhengHei UI" panose="020B0604030504040204" pitchFamily="34" charset="-120"/>
              </a:rPr>
              <a:t>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84444248"/>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spTree>
    <p:extLst>
      <p:ext uri="{BB962C8B-B14F-4D97-AF65-F5344CB8AC3E}">
        <p14:creationId xmlns:p14="http://schemas.microsoft.com/office/powerpoint/2010/main" val="296525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584775"/>
          </a:xfrm>
          <a:prstGeom prst="rect">
            <a:avLst/>
          </a:prstGeom>
        </p:spPr>
        <p:txBody>
          <a:bodyPr wrap="none">
            <a:spAutoFit/>
          </a:bodyPr>
          <a:lstStyle/>
          <a:p>
            <a:r>
              <a:rPr lang="zh-TW" altLang="en-US" sz="1600" dirty="0">
                <a:hlinkClick r:id="rId2"/>
              </a:rPr>
              <a:t>https://github.com/frankye1000/NYCU-DigitalMedicin</a:t>
            </a:r>
            <a:r>
              <a:rPr lang="zh-TW" altLang="en-US" sz="1600" dirty="0" smtClean="0">
                <a:hlinkClick r:id="rId2"/>
              </a:rPr>
              <a:t>e</a:t>
            </a:r>
            <a:endParaRPr lang="en-US" altLang="zh-TW" sz="1600" dirty="0"/>
          </a:p>
          <a:p>
            <a:endParaRPr lang="en-US" altLang="zh-TW" sz="1600" dirty="0" smtClean="0"/>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4" name="圖片 3"/>
          <p:cNvPicPr>
            <a:picLocks noChangeAspect="1"/>
          </p:cNvPicPr>
          <p:nvPr/>
        </p:nvPicPr>
        <p:blipFill>
          <a:blip r:embed="rId3"/>
          <a:stretch>
            <a:fillRect/>
          </a:stretch>
        </p:blipFill>
        <p:spPr>
          <a:xfrm>
            <a:off x="5843215" y="2077163"/>
            <a:ext cx="4281686" cy="4549291"/>
          </a:xfrm>
          <a:prstGeom prst="rect">
            <a:avLst/>
          </a:prstGeom>
        </p:spPr>
      </p:pic>
    </p:spTree>
    <p:extLst>
      <p:ext uri="{BB962C8B-B14F-4D97-AF65-F5344CB8AC3E}">
        <p14:creationId xmlns:p14="http://schemas.microsoft.com/office/powerpoint/2010/main" val="3645532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1977776700"/>
              </p:ext>
            </p:extLst>
          </p:nvPr>
        </p:nvGraphicFramePr>
        <p:xfrm>
          <a:off x="460892" y="2375916"/>
          <a:ext cx="11149916" cy="242316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4395"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7325"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4524" y="2919821"/>
            <a:ext cx="27818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5316163" y="3763617"/>
            <a:ext cx="299269" cy="9867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(kaggle)</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30534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5615432" y="4299871"/>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smtClean="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60" idx="1"/>
          </p:cNvCxnSpPr>
          <p:nvPr/>
        </p:nvCxnSpPr>
        <p:spPr>
          <a:xfrm flipV="1">
            <a:off x="7014215" y="4500702"/>
            <a:ext cx="168781" cy="2496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Data(10%)</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60" idx="3"/>
            <a:endCxn id="32" idx="1"/>
          </p:cNvCxnSpPr>
          <p:nvPr/>
        </p:nvCxnSpPr>
        <p:spPr>
          <a:xfrm flipV="1">
            <a:off x="8050804" y="3255478"/>
            <a:ext cx="562492" cy="12452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7182996" y="4299871"/>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7182994" y="4799118"/>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06" name="直線單箭頭接點 105"/>
          <p:cNvCxnSpPr>
            <a:stCxn id="88" idx="3"/>
            <a:endCxn id="103" idx="1"/>
          </p:cNvCxnSpPr>
          <p:nvPr/>
        </p:nvCxnSpPr>
        <p:spPr>
          <a:xfrm>
            <a:off x="7014215" y="4750326"/>
            <a:ext cx="168779" cy="24962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03" idx="3"/>
            <a:endCxn id="32" idx="1"/>
          </p:cNvCxnSpPr>
          <p:nvPr/>
        </p:nvCxnSpPr>
        <p:spPr>
          <a:xfrm flipV="1">
            <a:off x="8050803" y="3255478"/>
            <a:ext cx="562493" cy="174447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1129</Words>
  <Application>Microsoft Office PowerPoint</Application>
  <PresentationFormat>寬螢幕</PresentationFormat>
  <Paragraphs>275</Paragraphs>
  <Slides>25</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04 result</vt:lpstr>
      <vt:lpstr>Statistic result</vt:lpstr>
      <vt:lpstr>Machine learning result (a)</vt:lpstr>
      <vt:lpstr>Machine learning result (B)</vt:lpstr>
      <vt:lpstr>concLusion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2021-10-18T06:42:57Z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