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0"/>
  </p:notesMasterIdLst>
  <p:handoutMasterIdLst>
    <p:handoutMasterId r:id="rId31"/>
  </p:handoutMasterIdLst>
  <p:sldIdLst>
    <p:sldId id="262" r:id="rId5"/>
    <p:sldId id="263" r:id="rId6"/>
    <p:sldId id="265" r:id="rId7"/>
    <p:sldId id="275" r:id="rId8"/>
    <p:sldId id="259" r:id="rId9"/>
    <p:sldId id="266" r:id="rId10"/>
    <p:sldId id="276" r:id="rId11"/>
    <p:sldId id="282" r:id="rId12"/>
    <p:sldId id="267" r:id="rId13"/>
    <p:sldId id="277" r:id="rId14"/>
    <p:sldId id="286" r:id="rId15"/>
    <p:sldId id="278" r:id="rId16"/>
    <p:sldId id="268" r:id="rId17"/>
    <p:sldId id="279" r:id="rId18"/>
    <p:sldId id="280" r:id="rId19"/>
    <p:sldId id="287" r:id="rId20"/>
    <p:sldId id="288" r:id="rId21"/>
    <p:sldId id="269" r:id="rId22"/>
    <p:sldId id="270" r:id="rId23"/>
    <p:sldId id="284" r:id="rId24"/>
    <p:sldId id="271" r:id="rId25"/>
    <p:sldId id="281" r:id="rId26"/>
    <p:sldId id="285" r:id="rId27"/>
    <p:sldId id="272" r:id="rId28"/>
    <p:sldId id="283" r:id="rId29"/>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2021/10/18</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2021/10/18</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23</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307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2021/10/18</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2021/10/18</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2021/10/18</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2021/10/18</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2021/10/18</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2021/10/18</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2021/10/18</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zh-TW" altLang="en-US" dirty="0">
                <a:solidFill>
                  <a:srgbClr val="EBEBEB"/>
                </a:solidFill>
              </a:rPr>
              <a:t>待填</a:t>
            </a:r>
            <a:endParaRPr lang="en-US" altLang="zh-TW" dirty="0" smtClean="0">
              <a:solidFill>
                <a:srgbClr val="EBEBEB"/>
              </a:solidFill>
            </a:endParaRPr>
          </a:p>
          <a:p>
            <a:r>
              <a:rPr lang="zh-TW" altLang="en-US" dirty="0">
                <a:solidFill>
                  <a:srgbClr val="EBEBEB"/>
                </a:solidFill>
              </a:rPr>
              <a:t>高承</a:t>
            </a:r>
            <a:r>
              <a:rPr lang="zh-TW" altLang="en-US" dirty="0" smtClean="0">
                <a:solidFill>
                  <a:srgbClr val="EBEBEB"/>
                </a:solidFill>
              </a:rPr>
              <a:t>翰 待</a:t>
            </a:r>
            <a:r>
              <a:rPr lang="zh-TW" altLang="en-US" dirty="0">
                <a:solidFill>
                  <a:srgbClr val="EBEBEB"/>
                </a:solidFill>
              </a:rPr>
              <a:t>填</a:t>
            </a:r>
            <a:endParaRPr lang="en-US" altLang="zh-TW" dirty="0" smtClean="0">
              <a:solidFill>
                <a:srgbClr val="EBEBEB"/>
              </a:solidFill>
            </a:endParaRP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a:t>
            </a:r>
            <a:r>
              <a:rPr lang="en-US" altLang="zh-TW" sz="1600" dirty="0" err="1">
                <a:latin typeface="Microsoft JhengHei UI" panose="020B0604030504040204" pitchFamily="34" charset="-120"/>
                <a:ea typeface="Microsoft JhengHei UI" panose="020B0604030504040204" pitchFamily="34" charset="-120"/>
              </a:rPr>
              <a:t>bayes</a:t>
            </a:r>
            <a:r>
              <a:rPr lang="en-US" altLang="zh-TW" sz="1600" dirty="0">
                <a:latin typeface="Microsoft JhengHei UI" panose="020B0604030504040204" pitchFamily="34" charset="-120"/>
                <a:ea typeface="Microsoft JhengHei UI" panose="020B0604030504040204" pitchFamily="34" charset="-120"/>
              </a:rPr>
              <a:t> 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84444248"/>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conciusion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spTree>
    <p:extLst>
      <p:ext uri="{BB962C8B-B14F-4D97-AF65-F5344CB8AC3E}">
        <p14:creationId xmlns:p14="http://schemas.microsoft.com/office/powerpoint/2010/main" val="296525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338554"/>
          </a:xfrm>
          <a:prstGeom prst="rect">
            <a:avLst/>
          </a:prstGeom>
        </p:spPr>
        <p:txBody>
          <a:bodyPr wrap="none">
            <a:spAutoFit/>
          </a:bodyPr>
          <a:lstStyle/>
          <a:p>
            <a:r>
              <a:rPr lang="zh-TW" altLang="en-US" sz="1600" dirty="0"/>
              <a:t>https://github.com/frankye1000/NYCU-DigitalMedicine</a:t>
            </a:r>
          </a:p>
        </p:txBody>
      </p:sp>
      <p:grpSp>
        <p:nvGrpSpPr>
          <p:cNvPr id="12" name="群組 11"/>
          <p:cNvGrpSpPr/>
          <p:nvPr/>
        </p:nvGrpSpPr>
        <p:grpSpPr>
          <a:xfrm>
            <a:off x="474742" y="2716431"/>
            <a:ext cx="3324174"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3" name="圖片 2"/>
          <p:cNvPicPr>
            <a:picLocks noChangeAspect="1"/>
          </p:cNvPicPr>
          <p:nvPr/>
        </p:nvPicPr>
        <p:blipFill>
          <a:blip r:embed="rId2"/>
          <a:stretch>
            <a:fillRect/>
          </a:stretch>
        </p:blipFill>
        <p:spPr>
          <a:xfrm>
            <a:off x="5939893" y="2019993"/>
            <a:ext cx="4736160" cy="4775488"/>
          </a:xfrm>
          <a:prstGeom prst="rect">
            <a:avLst/>
          </a:prstGeom>
        </p:spPr>
      </p:pic>
    </p:spTree>
    <p:extLst>
      <p:ext uri="{BB962C8B-B14F-4D97-AF65-F5344CB8AC3E}">
        <p14:creationId xmlns:p14="http://schemas.microsoft.com/office/powerpoint/2010/main" val="364553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977776700"/>
              </p:ext>
            </p:extLst>
          </p:nvPr>
        </p:nvGraphicFramePr>
        <p:xfrm>
          <a:off x="460892" y="2375916"/>
          <a:ext cx="11149916" cy="242316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9" idx="3"/>
            <a:endCxn id="88" idx="1"/>
          </p:cNvCxnSpPr>
          <p:nvPr/>
        </p:nvCxnSpPr>
        <p:spPr>
          <a:xfrm>
            <a:off x="5316163" y="3763617"/>
            <a:ext cx="299269" cy="9867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305347"/>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5615432" y="4299871"/>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88" idx="3"/>
            <a:endCxn id="60" idx="1"/>
          </p:cNvCxnSpPr>
          <p:nvPr/>
        </p:nvCxnSpPr>
        <p:spPr>
          <a:xfrm flipV="1">
            <a:off x="7014215" y="4500702"/>
            <a:ext cx="168781" cy="2496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60" idx="3"/>
            <a:endCxn id="32" idx="1"/>
          </p:cNvCxnSpPr>
          <p:nvPr/>
        </p:nvCxnSpPr>
        <p:spPr>
          <a:xfrm flipV="1">
            <a:off x="8050804" y="3255478"/>
            <a:ext cx="562492" cy="124522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7182996" y="4299871"/>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7182994" y="4799118"/>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06" name="直線單箭頭接點 105"/>
          <p:cNvCxnSpPr>
            <a:stCxn id="88" idx="3"/>
            <a:endCxn id="103" idx="1"/>
          </p:cNvCxnSpPr>
          <p:nvPr/>
        </p:nvCxnSpPr>
        <p:spPr>
          <a:xfrm>
            <a:off x="7014215" y="4750326"/>
            <a:ext cx="168779" cy="24962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03" idx="3"/>
            <a:endCxn id="32" idx="1"/>
          </p:cNvCxnSpPr>
          <p:nvPr/>
        </p:nvCxnSpPr>
        <p:spPr>
          <a:xfrm flipV="1">
            <a:off x="8050803" y="3255478"/>
            <a:ext cx="562493" cy="174447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4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2.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7F0652-397B-4F71-B75E-207A80EB278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1128</Words>
  <Application>Microsoft Office PowerPoint</Application>
  <PresentationFormat>寬螢幕</PresentationFormat>
  <Paragraphs>275</Paragraphs>
  <Slides>25</Slides>
  <Notes>14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04 result</vt:lpstr>
      <vt:lpstr>Statistic result</vt:lpstr>
      <vt:lpstr>Machine learning result (a)</vt:lpstr>
      <vt:lpstr>Machine learning result (B)</vt:lpstr>
      <vt:lpstr>conciusion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2021-10-18T03:29:40Z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