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9" r:id="rId15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317A65-8390-4E3C-8A24-9C1005BCEABA}" type="doc">
      <dgm:prSet loTypeId="urn:microsoft.com/office/officeart/2016/7/layout/HexagonTimeline" loCatId="process" qsTypeId="urn:microsoft.com/office/officeart/2005/8/quickstyle/simple1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1B965F8-E325-43B3-80B3-B9D1E0388BA4}">
      <dgm:prSet custT="1"/>
      <dgm:spPr/>
      <dgm:t>
        <a:bodyPr rtlCol="0"/>
        <a:lstStyle/>
        <a:p>
          <a:pPr rtl="0"/>
          <a:r>
            <a:rPr 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2017</a:t>
          </a:r>
          <a:endParaRPr lang="en-US" sz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54BC3EB5-4779-4295-B263-A5EE4BC01C72}" type="parTrans" cxnId="{AE30458B-DAD5-4515-A0A8-7AF405483E95}">
      <dgm:prSet/>
      <dgm:spPr/>
      <dgm:t>
        <a:bodyPr rtlCol="0"/>
        <a:lstStyle/>
        <a:p>
          <a:pPr rtl="0"/>
          <a:endParaRPr lang="en-US" noProof="0" dirty="0"/>
        </a:p>
      </dgm:t>
    </dgm:pt>
    <dgm:pt modelId="{D9FB109A-2592-4A30-94DA-80D89CA21E17}" type="sibTrans" cxnId="{AE30458B-DAD5-4515-A0A8-7AF405483E95}">
      <dgm:prSet/>
      <dgm:spPr/>
      <dgm:t>
        <a:bodyPr rtlCol="0"/>
        <a:lstStyle/>
        <a:p>
          <a:pPr rtl="0"/>
          <a:endParaRPr lang="en-US" noProof="0" dirty="0"/>
        </a:p>
      </dgm:t>
    </dgm:pt>
    <dgm:pt modelId="{D456CB0D-7FD2-4EF8-BAE5-7BB68CBD569C}">
      <dgm:prSet custT="1"/>
      <dgm:spPr/>
      <dgm:t>
        <a:bodyPr rtlCol="0"/>
        <a:lstStyle/>
        <a:p>
          <a:pPr rtl="0"/>
          <a:r>
            <a:rPr lang="en-US" altLang="zh-TW" sz="15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2CA6D229-346F-4A50-9D72-6871FD9014D2}" type="parTrans" cxnId="{DCC756BF-8846-411D-A43A-9DCD497855F5}">
      <dgm:prSet/>
      <dgm:spPr/>
      <dgm:t>
        <a:bodyPr rtlCol="0"/>
        <a:lstStyle/>
        <a:p>
          <a:pPr rtl="0"/>
          <a:endParaRPr lang="en-US" noProof="0" dirty="0"/>
        </a:p>
      </dgm:t>
    </dgm:pt>
    <dgm:pt modelId="{89661896-A979-48DD-8B17-88222238DBD0}" type="sibTrans" cxnId="{DCC756BF-8846-411D-A43A-9DCD497855F5}">
      <dgm:prSet/>
      <dgm:spPr/>
      <dgm:t>
        <a:bodyPr rtlCol="0"/>
        <a:lstStyle/>
        <a:p>
          <a:pPr rtl="0"/>
          <a:endParaRPr lang="en-US" noProof="0" dirty="0"/>
        </a:p>
      </dgm:t>
    </dgm:pt>
    <dgm:pt modelId="{E1C50BCF-4341-4FE3-909A-A05E62610686}">
      <dgm:prSet custT="1"/>
      <dgm:spPr/>
      <dgm:t>
        <a:bodyPr rtlCol="0"/>
        <a:lstStyle/>
        <a:p>
          <a:pPr rtl="0"/>
          <a:r>
            <a:rPr 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2018</a:t>
          </a:r>
          <a:endParaRPr lang="en-US" sz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gm:t>
    </dgm:pt>
    <dgm:pt modelId="{37287D1C-9A77-4D5F-9D2B-78D65EC7BE06}" type="parTrans" cxnId="{C746E1DB-6C1C-4011-8F33-80397E2199E4}">
      <dgm:prSet/>
      <dgm:spPr/>
      <dgm:t>
        <a:bodyPr rtlCol="0"/>
        <a:lstStyle/>
        <a:p>
          <a:pPr rtl="0"/>
          <a:endParaRPr lang="en-US" noProof="0" dirty="0"/>
        </a:p>
      </dgm:t>
    </dgm:pt>
    <dgm:pt modelId="{DA290AD4-4CCE-4E29-8FD8-F344753A610C}" type="sibTrans" cxnId="{C746E1DB-6C1C-4011-8F33-80397E2199E4}">
      <dgm:prSet/>
      <dgm:spPr/>
      <dgm:t>
        <a:bodyPr rtlCol="0"/>
        <a:lstStyle/>
        <a:p>
          <a:pPr rtl="0"/>
          <a:endParaRPr lang="en-US" noProof="0" dirty="0"/>
        </a:p>
      </dgm:t>
    </dgm:pt>
    <dgm:pt modelId="{022A9CC9-DE66-45F5-BC7C-F82FCC7EA29A}">
      <dgm:prSet custT="1"/>
      <dgm:spPr/>
      <dgm:t>
        <a:bodyPr rtlCol="0"/>
        <a:lstStyle/>
        <a:p>
          <a:pPr rtl="0"/>
          <a:r>
            <a:rPr lang="en-US" altLang="zh-TW" sz="15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226D4D88-ED77-4EAA-AB66-FF7829EF4692}" type="parTrans" cxnId="{76C2B31A-D28D-4419-9C6D-6AF2C31AACB5}">
      <dgm:prSet/>
      <dgm:spPr/>
      <dgm:t>
        <a:bodyPr rtlCol="0"/>
        <a:lstStyle/>
        <a:p>
          <a:pPr rtl="0"/>
          <a:endParaRPr lang="en-US" noProof="0" dirty="0"/>
        </a:p>
      </dgm:t>
    </dgm:pt>
    <dgm:pt modelId="{6B616B54-4F7E-4C19-AB07-CF929DE0226E}" type="sibTrans" cxnId="{76C2B31A-D28D-4419-9C6D-6AF2C31AACB5}">
      <dgm:prSet/>
      <dgm:spPr/>
      <dgm:t>
        <a:bodyPr rtlCol="0"/>
        <a:lstStyle/>
        <a:p>
          <a:pPr rtl="0"/>
          <a:endParaRPr lang="en-US" noProof="0" dirty="0"/>
        </a:p>
      </dgm:t>
    </dgm:pt>
    <dgm:pt modelId="{E25CB8D7-2E39-4D62-85A9-BEB48A46DBE6}">
      <dgm:prSet custT="1"/>
      <dgm:spPr/>
      <dgm:t>
        <a:bodyPr rtlCol="0"/>
        <a:lstStyle/>
        <a:p>
          <a:pPr rtl="0"/>
          <a:r>
            <a:rPr lang="en-US" altLang="zh-TW" sz="16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2019</a:t>
          </a:r>
        </a:p>
      </dgm:t>
    </dgm:pt>
    <dgm:pt modelId="{864BA4B8-618E-4E49-A6C4-E31689422AD4}" type="parTrans" cxnId="{F4C8ED5B-F2B8-499C-B1A5-085EC230F845}">
      <dgm:prSet/>
      <dgm:spPr/>
      <dgm:t>
        <a:bodyPr rtlCol="0"/>
        <a:lstStyle/>
        <a:p>
          <a:pPr rtl="0"/>
          <a:endParaRPr lang="en-US" noProof="0" dirty="0"/>
        </a:p>
      </dgm:t>
    </dgm:pt>
    <dgm:pt modelId="{6EF84E7B-CD53-49F5-9901-898CB2DB0284}" type="sibTrans" cxnId="{F4C8ED5B-F2B8-499C-B1A5-085EC230F845}">
      <dgm:prSet/>
      <dgm:spPr/>
      <dgm:t>
        <a:bodyPr rtlCol="0"/>
        <a:lstStyle/>
        <a:p>
          <a:pPr rtl="0"/>
          <a:endParaRPr lang="en-US" noProof="0" dirty="0"/>
        </a:p>
      </dgm:t>
    </dgm:pt>
    <dgm:pt modelId="{FEA0EDC1-022C-43AF-809A-43A91E8CBF17}">
      <dgm:prSet custT="1"/>
      <dgm:spPr/>
      <dgm:t>
        <a:bodyPr rtlCol="0"/>
        <a:lstStyle/>
        <a:p>
          <a:pPr rtl="0"/>
          <a:r>
            <a:rPr lang="en-US" altLang="zh-TW" sz="15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gm:t>
    </dgm:pt>
    <dgm:pt modelId="{559973B4-D0F4-4A49-A038-9D777A950745}" type="parTrans" cxnId="{3CE090A0-12C1-4496-AFA5-7B8A87A738BD}">
      <dgm:prSet/>
      <dgm:spPr/>
      <dgm:t>
        <a:bodyPr rtlCol="0"/>
        <a:lstStyle/>
        <a:p>
          <a:pPr rtl="0"/>
          <a:endParaRPr lang="en-US" noProof="0" dirty="0"/>
        </a:p>
      </dgm:t>
    </dgm:pt>
    <dgm:pt modelId="{07076A80-BF1A-4A31-9612-2DC93C15CE8D}" type="sibTrans" cxnId="{3CE090A0-12C1-4496-AFA5-7B8A87A738BD}">
      <dgm:prSet/>
      <dgm:spPr/>
      <dgm:t>
        <a:bodyPr rtlCol="0"/>
        <a:lstStyle/>
        <a:p>
          <a:pPr rtl="0"/>
          <a:endParaRPr lang="en-US" noProof="0" dirty="0"/>
        </a:p>
      </dgm:t>
    </dgm:pt>
    <dgm:pt modelId="{21DB2E86-F8E7-4B1C-B627-ACD6FF82C933}" type="pres">
      <dgm:prSet presAssocID="{05317A65-8390-4E3C-8A24-9C1005BCEABA}" presName="Name0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zh-TW" altLang="en-US"/>
        </a:p>
      </dgm:t>
    </dgm:pt>
    <dgm:pt modelId="{AA0D3A40-EDB3-4016-86E6-BEC5568D72FA}" type="pres">
      <dgm:prSet presAssocID="{01B965F8-E325-43B3-80B3-B9D1E0388BA4}" presName="composite" presStyleCnt="0"/>
      <dgm:spPr/>
    </dgm:pt>
    <dgm:pt modelId="{8F9845A8-DD1B-4674-975B-BC1FB1EFBB4A}" type="pres">
      <dgm:prSet presAssocID="{01B965F8-E325-43B3-80B3-B9D1E0388BA4}" presName="Parent1" presStyleLbl="alignNode1" presStyleIdx="0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618B835-ADB2-48AA-B08B-7E51A8BB71CC}" type="pres">
      <dgm:prSet presAssocID="{01B965F8-E325-43B3-80B3-B9D1E0388BA4}" presName="Childtext1" presStyleLbl="revTx" presStyleIdx="0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6911DFBC-21CD-48DF-ABBF-FD9BC9C03CD5}" type="pres">
      <dgm:prSet presAssocID="{01B965F8-E325-43B3-80B3-B9D1E0388BA4}" presName="ConnectLine" presStyleLbl="sibTrans1D1" presStyleIdx="0" presStyleCnt="3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B6C9202C-A529-43CD-BF1A-EE0FA757CEC8}" type="pres">
      <dgm:prSet presAssocID="{01B965F8-E325-43B3-80B3-B9D1E0388BA4}" presName="ConnectLineEnd" presStyleLbl="node1" presStyleIdx="0" presStyleCnt="3"/>
      <dgm:spPr/>
    </dgm:pt>
    <dgm:pt modelId="{A55FC4A9-B250-42C6-A5D9-A9C3A7208CF5}" type="pres">
      <dgm:prSet presAssocID="{01B965F8-E325-43B3-80B3-B9D1E0388BA4}" presName="EmptyPane" presStyleCnt="0"/>
      <dgm:spPr/>
    </dgm:pt>
    <dgm:pt modelId="{CB559D62-E50E-4D10-B1D5-B78374B1FD4A}" type="pres">
      <dgm:prSet presAssocID="{D9FB109A-2592-4A30-94DA-80D89CA21E17}" presName="spaceBetweenRectangles" presStyleLbl="fgAcc1" presStyleIdx="0" presStyleCnt="2"/>
      <dgm:spPr/>
    </dgm:pt>
    <dgm:pt modelId="{FF884BAF-B387-498D-BBF6-1BD284EF5042}" type="pres">
      <dgm:prSet presAssocID="{E1C50BCF-4341-4FE3-909A-A05E62610686}" presName="composite" presStyleCnt="0"/>
      <dgm:spPr/>
    </dgm:pt>
    <dgm:pt modelId="{EDE11A06-3DEF-486B-9673-4DC5E2D80D9C}" type="pres">
      <dgm:prSet presAssocID="{E1C50BCF-4341-4FE3-909A-A05E62610686}" presName="Parent1" presStyleLbl="alignNode1" presStyleIdx="1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21E9535-3955-41B1-B9EF-F7FB631B126B}" type="pres">
      <dgm:prSet presAssocID="{E1C50BCF-4341-4FE3-909A-A05E62610686}" presName="Childtext1" presStyleLbl="revTx" presStyleIdx="1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AF919D7F-7259-4E05-B342-1D05B9BCC6E9}" type="pres">
      <dgm:prSet presAssocID="{E1C50BCF-4341-4FE3-909A-A05E62610686}" presName="ConnectLine" presStyleLbl="sibTrans1D1" presStyleIdx="1" presStyleCnt="3"/>
      <dgm:spPr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7B022A5A-7BB5-4492-9E5F-DDE9380DBAFC}" type="pres">
      <dgm:prSet presAssocID="{E1C50BCF-4341-4FE3-909A-A05E62610686}" presName="ConnectLineEnd" presStyleLbl="node1" presStyleIdx="1" presStyleCnt="3"/>
      <dgm:spPr/>
    </dgm:pt>
    <dgm:pt modelId="{D33B69C5-5302-495E-912F-A9537C0F25F0}" type="pres">
      <dgm:prSet presAssocID="{E1C50BCF-4341-4FE3-909A-A05E62610686}" presName="EmptyPane" presStyleCnt="0"/>
      <dgm:spPr/>
    </dgm:pt>
    <dgm:pt modelId="{FF4C2F7C-ACD8-4135-B3F3-12B78B3A2A45}" type="pres">
      <dgm:prSet presAssocID="{DA290AD4-4CCE-4E29-8FD8-F344753A610C}" presName="spaceBetweenRectangles" presStyleLbl="fgAcc1" presStyleIdx="1" presStyleCnt="2"/>
      <dgm:spPr/>
    </dgm:pt>
    <dgm:pt modelId="{2D97110C-7002-4695-8621-A251C6576C69}" type="pres">
      <dgm:prSet presAssocID="{E25CB8D7-2E39-4D62-85A9-BEB48A46DBE6}" presName="composite" presStyleCnt="0"/>
      <dgm:spPr/>
    </dgm:pt>
    <dgm:pt modelId="{3D9221B5-6AB1-4227-A723-EA59CE02D603}" type="pres">
      <dgm:prSet presAssocID="{E25CB8D7-2E39-4D62-85A9-BEB48A46DBE6}" presName="Parent1" presStyleLbl="alignNode1" presStyleIdx="2" presStyleCnt="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DB419D-F96C-4963-B206-13676A2943F3}" type="pres">
      <dgm:prSet presAssocID="{E25CB8D7-2E39-4D62-85A9-BEB48A46DBE6}" presName="Childtext1" presStyleLbl="revTx" presStyleIdx="2" presStyleCnt="3">
        <dgm:presLayoutVars>
          <dgm:chMax val="0"/>
          <dgm:chPref val="0"/>
          <dgm:bulletEnabled/>
        </dgm:presLayoutVars>
      </dgm:prSet>
      <dgm:spPr/>
      <dgm:t>
        <a:bodyPr/>
        <a:lstStyle/>
        <a:p>
          <a:endParaRPr lang="zh-TW" altLang="en-US"/>
        </a:p>
      </dgm:t>
    </dgm:pt>
    <dgm:pt modelId="{8A9E5CF4-2F25-4BBC-A950-02A60473523B}" type="pres">
      <dgm:prSet presAssocID="{E25CB8D7-2E39-4D62-85A9-BEB48A46DBE6}" presName="ConnectLine" presStyleLbl="sibTrans1D1" presStyleIdx="2" presStyleCnt="3"/>
      <dgm:spPr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D12AB77-7E70-4914-B0FA-732E44234A07}" type="pres">
      <dgm:prSet presAssocID="{E25CB8D7-2E39-4D62-85A9-BEB48A46DBE6}" presName="ConnectLineEnd" presStyleLbl="node1" presStyleIdx="2" presStyleCnt="3"/>
      <dgm:spPr/>
    </dgm:pt>
    <dgm:pt modelId="{ED87F78B-B145-416F-B99A-B818CFCFDE3E}" type="pres">
      <dgm:prSet presAssocID="{E25CB8D7-2E39-4D62-85A9-BEB48A46DBE6}" presName="EmptyPane" presStyleCnt="0"/>
      <dgm:spPr/>
    </dgm:pt>
  </dgm:ptLst>
  <dgm:cxnLst>
    <dgm:cxn modelId="{DCC756BF-8846-411D-A43A-9DCD497855F5}" srcId="{01B965F8-E325-43B3-80B3-B9D1E0388BA4}" destId="{D456CB0D-7FD2-4EF8-BAE5-7BB68CBD569C}" srcOrd="0" destOrd="0" parTransId="{2CA6D229-346F-4A50-9D72-6871FD9014D2}" sibTransId="{89661896-A979-48DD-8B17-88222238DBD0}"/>
    <dgm:cxn modelId="{AE30458B-DAD5-4515-A0A8-7AF405483E95}" srcId="{05317A65-8390-4E3C-8A24-9C1005BCEABA}" destId="{01B965F8-E325-43B3-80B3-B9D1E0388BA4}" srcOrd="0" destOrd="0" parTransId="{54BC3EB5-4779-4295-B263-A5EE4BC01C72}" sibTransId="{D9FB109A-2592-4A30-94DA-80D89CA21E17}"/>
    <dgm:cxn modelId="{C746E1DB-6C1C-4011-8F33-80397E2199E4}" srcId="{05317A65-8390-4E3C-8A24-9C1005BCEABA}" destId="{E1C50BCF-4341-4FE3-909A-A05E62610686}" srcOrd="1" destOrd="0" parTransId="{37287D1C-9A77-4D5F-9D2B-78D65EC7BE06}" sibTransId="{DA290AD4-4CCE-4E29-8FD8-F344753A610C}"/>
    <dgm:cxn modelId="{989D822B-01B2-45F1-A466-D22375C2AB4C}" type="presOf" srcId="{E1C50BCF-4341-4FE3-909A-A05E62610686}" destId="{EDE11A06-3DEF-486B-9673-4DC5E2D80D9C}" srcOrd="0" destOrd="0" presId="urn:microsoft.com/office/officeart/2016/7/layout/HexagonTimeline"/>
    <dgm:cxn modelId="{F4C8ED5B-F2B8-499C-B1A5-085EC230F845}" srcId="{05317A65-8390-4E3C-8A24-9C1005BCEABA}" destId="{E25CB8D7-2E39-4D62-85A9-BEB48A46DBE6}" srcOrd="2" destOrd="0" parTransId="{864BA4B8-618E-4E49-A6C4-E31689422AD4}" sibTransId="{6EF84E7B-CD53-49F5-9901-898CB2DB0284}"/>
    <dgm:cxn modelId="{76C2B31A-D28D-4419-9C6D-6AF2C31AACB5}" srcId="{E1C50BCF-4341-4FE3-909A-A05E62610686}" destId="{022A9CC9-DE66-45F5-BC7C-F82FCC7EA29A}" srcOrd="0" destOrd="0" parTransId="{226D4D88-ED77-4EAA-AB66-FF7829EF4692}" sibTransId="{6B616B54-4F7E-4C19-AB07-CF929DE0226E}"/>
    <dgm:cxn modelId="{B2BFDD2C-64A4-4FC8-9A2C-1E79A259E4F0}" type="presOf" srcId="{05317A65-8390-4E3C-8A24-9C1005BCEABA}" destId="{21DB2E86-F8E7-4B1C-B627-ACD6FF82C933}" srcOrd="0" destOrd="0" presId="urn:microsoft.com/office/officeart/2016/7/layout/HexagonTimeline"/>
    <dgm:cxn modelId="{B30A3231-E5B5-4C0F-BC2E-D6D1D9B013A7}" type="presOf" srcId="{FEA0EDC1-022C-43AF-809A-43A91E8CBF17}" destId="{C3DB419D-F96C-4963-B206-13676A2943F3}" srcOrd="0" destOrd="0" presId="urn:microsoft.com/office/officeart/2016/7/layout/HexagonTimeline"/>
    <dgm:cxn modelId="{031A55F3-0C0B-415B-8E9D-1B67174898D6}" type="presOf" srcId="{E25CB8D7-2E39-4D62-85A9-BEB48A46DBE6}" destId="{3D9221B5-6AB1-4227-A723-EA59CE02D603}" srcOrd="0" destOrd="0" presId="urn:microsoft.com/office/officeart/2016/7/layout/HexagonTimeline"/>
    <dgm:cxn modelId="{D6E0E388-226B-43F1-A34D-BC32D429467F}" type="presOf" srcId="{D456CB0D-7FD2-4EF8-BAE5-7BB68CBD569C}" destId="{6618B835-ADB2-48AA-B08B-7E51A8BB71CC}" srcOrd="0" destOrd="0" presId="urn:microsoft.com/office/officeart/2016/7/layout/HexagonTimeline"/>
    <dgm:cxn modelId="{3CE090A0-12C1-4496-AFA5-7B8A87A738BD}" srcId="{E25CB8D7-2E39-4D62-85A9-BEB48A46DBE6}" destId="{FEA0EDC1-022C-43AF-809A-43A91E8CBF17}" srcOrd="0" destOrd="0" parTransId="{559973B4-D0F4-4A49-A038-9D777A950745}" sibTransId="{07076A80-BF1A-4A31-9612-2DC93C15CE8D}"/>
    <dgm:cxn modelId="{901F956E-FC36-406E-8392-70353A0F1EF0}" type="presOf" srcId="{022A9CC9-DE66-45F5-BC7C-F82FCC7EA29A}" destId="{821E9535-3955-41B1-B9EF-F7FB631B126B}" srcOrd="0" destOrd="0" presId="urn:microsoft.com/office/officeart/2016/7/layout/HexagonTimeline"/>
    <dgm:cxn modelId="{0AF8E93F-C1A2-49B9-B515-863025B1CCF8}" type="presOf" srcId="{01B965F8-E325-43B3-80B3-B9D1E0388BA4}" destId="{8F9845A8-DD1B-4674-975B-BC1FB1EFBB4A}" srcOrd="0" destOrd="0" presId="urn:microsoft.com/office/officeart/2016/7/layout/HexagonTimeline"/>
    <dgm:cxn modelId="{61AA52F5-8F8B-444E-9B28-36945E3D5C3D}" type="presParOf" srcId="{21DB2E86-F8E7-4B1C-B627-ACD6FF82C933}" destId="{AA0D3A40-EDB3-4016-86E6-BEC5568D72FA}" srcOrd="0" destOrd="0" presId="urn:microsoft.com/office/officeart/2016/7/layout/HexagonTimeline"/>
    <dgm:cxn modelId="{998BFCE1-DE57-4BC0-9440-9A5385DB035B}" type="presParOf" srcId="{AA0D3A40-EDB3-4016-86E6-BEC5568D72FA}" destId="{8F9845A8-DD1B-4674-975B-BC1FB1EFBB4A}" srcOrd="0" destOrd="0" presId="urn:microsoft.com/office/officeart/2016/7/layout/HexagonTimeline"/>
    <dgm:cxn modelId="{CDA47F9D-3B4B-4D88-B665-F2E3593CE909}" type="presParOf" srcId="{AA0D3A40-EDB3-4016-86E6-BEC5568D72FA}" destId="{6618B835-ADB2-48AA-B08B-7E51A8BB71CC}" srcOrd="1" destOrd="0" presId="urn:microsoft.com/office/officeart/2016/7/layout/HexagonTimeline"/>
    <dgm:cxn modelId="{32C78733-5D43-4EBA-B021-8A20B17527D9}" type="presParOf" srcId="{AA0D3A40-EDB3-4016-86E6-BEC5568D72FA}" destId="{6911DFBC-21CD-48DF-ABBF-FD9BC9C03CD5}" srcOrd="2" destOrd="0" presId="urn:microsoft.com/office/officeart/2016/7/layout/HexagonTimeline"/>
    <dgm:cxn modelId="{12CA3926-1813-4FED-ACB1-0A039E52DB8F}" type="presParOf" srcId="{AA0D3A40-EDB3-4016-86E6-BEC5568D72FA}" destId="{B6C9202C-A529-43CD-BF1A-EE0FA757CEC8}" srcOrd="3" destOrd="0" presId="urn:microsoft.com/office/officeart/2016/7/layout/HexagonTimeline"/>
    <dgm:cxn modelId="{7F17D214-CB53-44FC-92BD-54E6300AFD87}" type="presParOf" srcId="{AA0D3A40-EDB3-4016-86E6-BEC5568D72FA}" destId="{A55FC4A9-B250-42C6-A5D9-A9C3A7208CF5}" srcOrd="4" destOrd="0" presId="urn:microsoft.com/office/officeart/2016/7/layout/HexagonTimeline"/>
    <dgm:cxn modelId="{1E2EEEC3-4447-4233-BE1C-799FA13FBA88}" type="presParOf" srcId="{21DB2E86-F8E7-4B1C-B627-ACD6FF82C933}" destId="{CB559D62-E50E-4D10-B1D5-B78374B1FD4A}" srcOrd="1" destOrd="0" presId="urn:microsoft.com/office/officeart/2016/7/layout/HexagonTimeline"/>
    <dgm:cxn modelId="{D6C4A029-1DEF-4208-8B37-E8F003233E8A}" type="presParOf" srcId="{21DB2E86-F8E7-4B1C-B627-ACD6FF82C933}" destId="{FF884BAF-B387-498D-BBF6-1BD284EF5042}" srcOrd="2" destOrd="0" presId="urn:microsoft.com/office/officeart/2016/7/layout/HexagonTimeline"/>
    <dgm:cxn modelId="{EE501139-4B84-4C05-B72D-2121BE90E67D}" type="presParOf" srcId="{FF884BAF-B387-498D-BBF6-1BD284EF5042}" destId="{EDE11A06-3DEF-486B-9673-4DC5E2D80D9C}" srcOrd="0" destOrd="0" presId="urn:microsoft.com/office/officeart/2016/7/layout/HexagonTimeline"/>
    <dgm:cxn modelId="{18CC169F-FF32-4A4A-A9C1-CC47ECA0E403}" type="presParOf" srcId="{FF884BAF-B387-498D-BBF6-1BD284EF5042}" destId="{821E9535-3955-41B1-B9EF-F7FB631B126B}" srcOrd="1" destOrd="0" presId="urn:microsoft.com/office/officeart/2016/7/layout/HexagonTimeline"/>
    <dgm:cxn modelId="{4F1FAA47-6CC2-444F-B7E5-1A5FC298708C}" type="presParOf" srcId="{FF884BAF-B387-498D-BBF6-1BD284EF5042}" destId="{AF919D7F-7259-4E05-B342-1D05B9BCC6E9}" srcOrd="2" destOrd="0" presId="urn:microsoft.com/office/officeart/2016/7/layout/HexagonTimeline"/>
    <dgm:cxn modelId="{38564807-0905-41ED-93DC-6D09E07CC6B6}" type="presParOf" srcId="{FF884BAF-B387-498D-BBF6-1BD284EF5042}" destId="{7B022A5A-7BB5-4492-9E5F-DDE9380DBAFC}" srcOrd="3" destOrd="0" presId="urn:microsoft.com/office/officeart/2016/7/layout/HexagonTimeline"/>
    <dgm:cxn modelId="{8FB14C19-6B3C-4A12-8958-39F49AB6D4A0}" type="presParOf" srcId="{FF884BAF-B387-498D-BBF6-1BD284EF5042}" destId="{D33B69C5-5302-495E-912F-A9537C0F25F0}" srcOrd="4" destOrd="0" presId="urn:microsoft.com/office/officeart/2016/7/layout/HexagonTimeline"/>
    <dgm:cxn modelId="{103B7FAF-1ECE-4046-AA6D-8828527D0319}" type="presParOf" srcId="{21DB2E86-F8E7-4B1C-B627-ACD6FF82C933}" destId="{FF4C2F7C-ACD8-4135-B3F3-12B78B3A2A45}" srcOrd="3" destOrd="0" presId="urn:microsoft.com/office/officeart/2016/7/layout/HexagonTimeline"/>
    <dgm:cxn modelId="{9F9A8E96-41FF-4534-BDBF-3FF720362A8B}" type="presParOf" srcId="{21DB2E86-F8E7-4B1C-B627-ACD6FF82C933}" destId="{2D97110C-7002-4695-8621-A251C6576C69}" srcOrd="4" destOrd="0" presId="urn:microsoft.com/office/officeart/2016/7/layout/HexagonTimeline"/>
    <dgm:cxn modelId="{AEF769D9-0891-4013-BAAB-AAF307D24047}" type="presParOf" srcId="{2D97110C-7002-4695-8621-A251C6576C69}" destId="{3D9221B5-6AB1-4227-A723-EA59CE02D603}" srcOrd="0" destOrd="0" presId="urn:microsoft.com/office/officeart/2016/7/layout/HexagonTimeline"/>
    <dgm:cxn modelId="{8E6D6524-E52D-463D-9FAE-00E73CEFFF9C}" type="presParOf" srcId="{2D97110C-7002-4695-8621-A251C6576C69}" destId="{C3DB419D-F96C-4963-B206-13676A2943F3}" srcOrd="1" destOrd="0" presId="urn:microsoft.com/office/officeart/2016/7/layout/HexagonTimeline"/>
    <dgm:cxn modelId="{04616B77-0FF5-46C3-9364-7252BBBC87AD}" type="presParOf" srcId="{2D97110C-7002-4695-8621-A251C6576C69}" destId="{8A9E5CF4-2F25-4BBC-A950-02A60473523B}" srcOrd="2" destOrd="0" presId="urn:microsoft.com/office/officeart/2016/7/layout/HexagonTimeline"/>
    <dgm:cxn modelId="{4EE99528-34AE-48AF-B299-E9801F03A4EB}" type="presParOf" srcId="{2D97110C-7002-4695-8621-A251C6576C69}" destId="{FD12AB77-7E70-4914-B0FA-732E44234A07}" srcOrd="3" destOrd="0" presId="urn:microsoft.com/office/officeart/2016/7/layout/HexagonTimeline"/>
    <dgm:cxn modelId="{3B857D25-5EC2-42E3-B939-398AC51DFAA1}" type="presParOf" srcId="{2D97110C-7002-4695-8621-A251C6576C69}" destId="{ED87F78B-B145-416F-B99A-B818CFCFDE3E}" srcOrd="4" destOrd="0" presId="urn:microsoft.com/office/officeart/2016/7/layout/Hexago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845A8-DD1B-4674-975B-BC1FB1EFBB4A}">
      <dsp:nvSpPr>
        <dsp:cNvPr id="0" name=""/>
        <dsp:cNvSpPr/>
      </dsp:nvSpPr>
      <dsp:spPr>
        <a:xfrm>
          <a:off x="519614" y="1618424"/>
          <a:ext cx="2644602" cy="441388"/>
        </a:xfrm>
        <a:prstGeom prst="homePlate">
          <a:avLst>
            <a:gd name="adj" fmla="val 4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2017</a:t>
          </a:r>
          <a:endParaRPr 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519614" y="1618424"/>
        <a:ext cx="2556324" cy="441388"/>
      </dsp:txXfrm>
    </dsp:sp>
    <dsp:sp modelId="{6618B835-ADB2-48AA-B08B-7E51A8BB71CC}">
      <dsp:nvSpPr>
        <dsp:cNvPr id="0" name=""/>
        <dsp:cNvSpPr/>
      </dsp:nvSpPr>
      <dsp:spPr>
        <a:xfrm>
          <a:off x="5385" y="0"/>
          <a:ext cx="3673059" cy="1177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5385" y="0"/>
        <a:ext cx="3673059" cy="1177036"/>
      </dsp:txXfrm>
    </dsp:sp>
    <dsp:sp modelId="{CB559D62-E50E-4D10-B1D5-B78374B1FD4A}">
      <dsp:nvSpPr>
        <dsp:cNvPr id="0" name=""/>
        <dsp:cNvSpPr/>
      </dsp:nvSpPr>
      <dsp:spPr>
        <a:xfrm>
          <a:off x="3164216" y="1839119"/>
          <a:ext cx="10284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456" y="0"/>
              </a:lnTo>
            </a:path>
          </a:pathLst>
        </a:custGeom>
        <a:noFill/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11DFBC-21CD-48DF-ABBF-FD9BC9C03CD5}">
      <dsp:nvSpPr>
        <dsp:cNvPr id="0" name=""/>
        <dsp:cNvSpPr/>
      </dsp:nvSpPr>
      <dsp:spPr>
        <a:xfrm>
          <a:off x="1841915" y="1250600"/>
          <a:ext cx="0" cy="367823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C9202C-A529-43CD-BF1A-EE0FA757CEC8}">
      <dsp:nvSpPr>
        <dsp:cNvPr id="0" name=""/>
        <dsp:cNvSpPr/>
      </dsp:nvSpPr>
      <dsp:spPr>
        <a:xfrm>
          <a:off x="1805133" y="1177036"/>
          <a:ext cx="73564" cy="7356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11A06-3DEF-486B-9673-4DC5E2D80D9C}">
      <dsp:nvSpPr>
        <dsp:cNvPr id="0" name=""/>
        <dsp:cNvSpPr/>
      </dsp:nvSpPr>
      <dsp:spPr>
        <a:xfrm>
          <a:off x="4192673" y="1618424"/>
          <a:ext cx="2644602" cy="441388"/>
        </a:xfrm>
        <a:prstGeom prst="hexagon">
          <a:avLst>
            <a:gd name="adj" fmla="val 40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2018</a:t>
          </a:r>
          <a:endParaRPr lang="en-US" sz="1200" kern="1200" noProof="0" dirty="0">
            <a:latin typeface="Microsoft JhengHei UI" panose="020B0604030504040204" pitchFamily="34" charset="-120"/>
            <a:ea typeface="Microsoft JhengHei UI" panose="020B0604030504040204" pitchFamily="34" charset="-120"/>
          </a:endParaRPr>
        </a:p>
      </dsp:txBody>
      <dsp:txXfrm>
        <a:off x="4471908" y="1665029"/>
        <a:ext cx="2086132" cy="348178"/>
      </dsp:txXfrm>
    </dsp:sp>
    <dsp:sp modelId="{821E9535-3955-41B1-B9EF-F7FB631B126B}">
      <dsp:nvSpPr>
        <dsp:cNvPr id="0" name=""/>
        <dsp:cNvSpPr/>
      </dsp:nvSpPr>
      <dsp:spPr>
        <a:xfrm>
          <a:off x="3678445" y="2501201"/>
          <a:ext cx="3673059" cy="1177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t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3678445" y="2501201"/>
        <a:ext cx="3673059" cy="1177036"/>
      </dsp:txXfrm>
    </dsp:sp>
    <dsp:sp modelId="{FF4C2F7C-ACD8-4135-B3F3-12B78B3A2A45}">
      <dsp:nvSpPr>
        <dsp:cNvPr id="0" name=""/>
        <dsp:cNvSpPr/>
      </dsp:nvSpPr>
      <dsp:spPr>
        <a:xfrm>
          <a:off x="6837276" y="1839119"/>
          <a:ext cx="10284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28456" y="0"/>
              </a:lnTo>
            </a:path>
          </a:pathLst>
        </a:custGeom>
        <a:noFill/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19D7F-7259-4E05-B342-1D05B9BCC6E9}">
      <dsp:nvSpPr>
        <dsp:cNvPr id="0" name=""/>
        <dsp:cNvSpPr/>
      </dsp:nvSpPr>
      <dsp:spPr>
        <a:xfrm>
          <a:off x="5514974" y="2059813"/>
          <a:ext cx="0" cy="367823"/>
        </a:xfrm>
        <a:prstGeom prst="line">
          <a:avLst/>
        </a:prstGeom>
        <a:noFill/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22A5A-7BB5-4492-9E5F-DDE9380DBAFC}">
      <dsp:nvSpPr>
        <dsp:cNvPr id="0" name=""/>
        <dsp:cNvSpPr/>
      </dsp:nvSpPr>
      <dsp:spPr>
        <a:xfrm>
          <a:off x="5478192" y="2427637"/>
          <a:ext cx="73564" cy="73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9221B5-6AB1-4227-A723-EA59CE02D603}">
      <dsp:nvSpPr>
        <dsp:cNvPr id="0" name=""/>
        <dsp:cNvSpPr/>
      </dsp:nvSpPr>
      <dsp:spPr>
        <a:xfrm rot="10800000">
          <a:off x="7865733" y="1618424"/>
          <a:ext cx="2644602" cy="441388"/>
        </a:xfrm>
        <a:prstGeom prst="homePlate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rtlCol="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2019</a:t>
          </a:r>
        </a:p>
      </dsp:txBody>
      <dsp:txXfrm rot="10800000">
        <a:off x="7954011" y="1618424"/>
        <a:ext cx="2556324" cy="441388"/>
      </dsp:txXfrm>
    </dsp:sp>
    <dsp:sp modelId="{C3DB419D-F96C-4963-B206-13676A2943F3}">
      <dsp:nvSpPr>
        <dsp:cNvPr id="0" name=""/>
        <dsp:cNvSpPr/>
      </dsp:nvSpPr>
      <dsp:spPr>
        <a:xfrm>
          <a:off x="7351504" y="0"/>
          <a:ext cx="3673059" cy="1177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133350" numCol="1" spcCol="1270" rtlCol="0" anchor="b" anchorCtr="1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rPr>
            <a:t>Lorem ipsum dolor sit amet, consectetuer adipiscing elit. </a:t>
          </a:r>
        </a:p>
      </dsp:txBody>
      <dsp:txXfrm>
        <a:off x="7351504" y="0"/>
        <a:ext cx="3673059" cy="1177036"/>
      </dsp:txXfrm>
    </dsp:sp>
    <dsp:sp modelId="{8A9E5CF4-2F25-4BBC-A950-02A60473523B}">
      <dsp:nvSpPr>
        <dsp:cNvPr id="0" name=""/>
        <dsp:cNvSpPr/>
      </dsp:nvSpPr>
      <dsp:spPr>
        <a:xfrm>
          <a:off x="9188034" y="1250600"/>
          <a:ext cx="0" cy="367823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12AB77-7E70-4914-B0FA-732E44234A07}">
      <dsp:nvSpPr>
        <dsp:cNvPr id="0" name=""/>
        <dsp:cNvSpPr/>
      </dsp:nvSpPr>
      <dsp:spPr>
        <a:xfrm>
          <a:off x="9151252" y="1177036"/>
          <a:ext cx="73564" cy="7356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exagonTimeline">
  <dgm:title val="六邊形時間表"/>
  <dgm:desc val="用來顯示按照時間順序的活動清單。隱藏的方塊包含描述，而日期則顯示在六邊形中，除了日期將顯示在首頁圖形中的第一個和最後一個節點以外。它可以顯示含有中等長度日期格式的大量文字。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1" val="20"/>
      <dgm:constr type="primFontSz" for="des" forName="Childtext1" val="20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w" for="ch" forName="spaceBetweenRectangles" refType="w" fact="0"/>
      <dgm:constr type="h" for="ch" forName="spaceBetweenRectangles" refType="h" fact="0"/>
      <dgm:constr type="primFontSz" for="des" forName="Parent1" op="equ"/>
      <dgm:constr type="primFontSz" for="des" forName="Childtext1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casesForSnakingLogic">
          <dgm:if name="Name7" axis="self" ptType="node" func="posOdd" op="equ" val="1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t" for="ch" forName="Childtext1" refType="h" fact="0"/>
              <dgm:constr type="w" for="ch" forName="ConnectLine"/>
              <dgm:constr type="h" for="ch" forName="ConnectLine" refType="h" fact="0.1"/>
              <dgm:constr type="b" for="ch" forName="ConnectLine" refType="t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b" for="ch" forName="ConnectLineEnd" refType="t" refFor="ch" refForName="ConnectLine"/>
              <dgm:constr type="ctrX" for="ch" forName="ConnectLineEnd" refType="ctrX" refFor="ch" refForName="ConnectLine"/>
              <dgm:constr type="w" for="ch" forName="EmptyPane" refType="w"/>
              <dgm:constr type="b" for="ch" forName="EmptyPane" refType="h"/>
              <dgm:constr type="h" for="ch" forName="EmptyPane" refType="h" fact="0.44"/>
            </dgm:constrLst>
          </dgm:if>
          <dgm:else name="Name8">
            <dgm:constrLst>
              <dgm:constr type="w" for="ch" forName="Parent1" refType="w" fact="0.72"/>
              <dgm:constr type="ctrY" for="ch" forName="Parent1" refType="h" fact="0.5"/>
              <dgm:constr type="h" for="ch" forName="Parent1" refType="h" fact="0.12"/>
              <dgm:constr type="l" for="ch" forName="Parent1" refType="w" fact="0.14"/>
              <dgm:constr type="w" for="ch" forName="Childtext1" refType="w"/>
              <dgm:constr type="h" for="ch" forName="Childtext1" refType="h" fact="0.32"/>
              <dgm:constr type="b" for="ch" forName="Childtext1" refType="h"/>
              <dgm:constr type="w" for="ch" forName="ConnectLine"/>
              <dgm:constr type="h" for="ch" forName="ConnectLine" refType="h" fact="0.1"/>
              <dgm:constr type="t" for="ch" forName="ConnectLine" refType="b" refFor="ch" refForName="Parent1"/>
              <dgm:constr type="ctrX" for="ch" forName="ConnectLine" refType="w" fact="0.5"/>
              <dgm:constr type="w" for="ch" forName="ConnectLineEnd" refType="h" fact="0.02"/>
              <dgm:constr type="h" for="ch" forName="ConnectLineEnd" refType="h" fact="0.02"/>
              <dgm:constr type="t" for="ch" forName="ConnectLineEnd" refType="b" refFor="ch" refForName="ConnectLine"/>
              <dgm:constr type="ctrX" for="ch" forName="ConnectLineEnd" refType="ctrX" refFor="ch" refForName="ConnectLine"/>
              <dgm:constr type="w" for="ch" forName="EmptyPane" refType="w"/>
              <dgm:constr type="h" for="ch" forName="EmptyPane" refType="h" fact="0.44"/>
            </dgm:constrLst>
          </dgm:else>
        </dgm:choose>
        <dgm:layoutNode name="Parent1" styleLbl="alignNode1">
          <dgm:varLst>
            <dgm:chMax val="1"/>
            <dgm:chPref val="1"/>
            <dgm:bulletEnabled val="1"/>
          </dgm:varLst>
          <dgm:alg type="tx"/>
          <dgm:choose name="casesForFirstAndLastNode">
            <dgm:if name="startNode" axis="self" ptType="node" func="pos" op="equ" val="1">
              <dgm:choose name="removeLineWhenOnlyOneNode">
                <dgm:if name="ifOnlyOneNode" axis="followSib" ptType="node" func="cnt" op="equ" val="0">
                  <dgm:shape xmlns:r="http://schemas.openxmlformats.org/officeDocument/2006/relationships" type="rect" r:blip="">
                    <dgm:adjLst/>
                  </dgm:shape>
                </dgm:if>
                <dgm:else name="ifMoreThanOneNode">
                  <dgm:choose name="Name18">
                    <dgm:if name="Name19" func="var" arg="dir" op="equ" val="norm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if>
                    <dgm:else name="Name20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else>
              </dgm:choose>
            </dgm:if>
            <dgm:else name="notStartNode">
              <dgm:choose name="Name22">
                <dgm:if name="Name23" axis="self" ptType="node" func="revPos" op="equ" val="1">
                  <dgm:choose name="Name24">
                    <dgm:if name="Name25" func="var" arg="dir" op="equ" val="norm">
                      <dgm:shape xmlns:r="http://schemas.openxmlformats.org/officeDocument/2006/relationships" rot="180" type="homePlate" r:blip="">
                        <dgm:adjLst>
                          <dgm:adj idx="1" val="0.4"/>
                        </dgm:adjLst>
                      </dgm:shape>
                    </dgm:if>
                    <dgm:else name="Name26">
                      <dgm:shape xmlns:r="http://schemas.openxmlformats.org/officeDocument/2006/relationships" type="homePlate" r:blip="">
                        <dgm:adjLst>
                          <dgm:adj idx="1" val="0.4"/>
                        </dgm:adjLst>
                      </dgm:shape>
                    </dgm:else>
                  </dgm:choose>
                </dgm:if>
                <dgm:else name="Name27">
                  <dgm:shape xmlns:r="http://schemas.openxmlformats.org/officeDocument/2006/relationships" type="hexagon" r:blip="">
                    <dgm:adjLst>
                      <dgm:adj idx="1" val="0.4"/>
                    </dgm:adjLst>
                  </dgm:shape>
                </dgm:else>
              </dgm:choose>
            </dgm:else>
          </dgm:choose>
          <dgm:presOf axis="self" ptType="node"/>
          <dgm:constrLst>
            <dgm:constr type="lMarg" refType="primFontSz" fact="0.6"/>
            <dgm:constr type="rMarg" refType="primFontSz" fact="0.6"/>
            <dgm:constr type="tMarg" refType="primFontSz" fact="0.6"/>
            <dgm:constr type="bMarg" refType="primFontSz" fact="0.6"/>
          </dgm:constrLst>
          <dgm:ruleLst>
            <dgm:rule type="primFontSz" val="11" fact="NaN" max="NaN"/>
          </dgm:ruleLst>
        </dgm:layoutNode>
        <dgm:layoutNode name="Childtext1" styleLbl="revTx" moveWith="Parent1">
          <dgm:varLst>
            <dgm:chMax val="0"/>
            <dgm:chPref val="0"/>
            <dgm:bulletEnabled/>
          </dgm:varLst>
          <dgm:choose name="casesForTxtDirLogic1">
            <dgm:if name="Name77" axis="self" ptType="node" func="posOdd" op="equ" val="1">
              <dgm:alg type="tx">
                <dgm:param type="txAnchorVert" val="b"/>
                <dgm:param type="txAnchorHorz" val="ctr"/>
                <dgm:param type="parTxRTLAlign" val="ctr"/>
                <dgm:param type="parTxLTRAlign" val="ctr"/>
              </dgm:alg>
            </dgm:if>
            <dgm:else name="Name88">
              <dgm:alg type="tx">
                <dgm:param type="txAnchorVert" val="t"/>
                <dgm:param type="txAnchorHorz" val="ctr"/>
                <dgm:param type="parTxRTLAlign" val="ctr"/>
                <dgm:param type="parTxLTRAlign" val="ctr"/>
              </dgm:alg>
            </dgm:else>
          </dgm:choose>
          <dgm:shape xmlns:r="http://schemas.openxmlformats.org/officeDocument/2006/relationships" type="rect" r:blip="">
            <dgm:adjLst/>
          </dgm:shape>
          <dgm:constrLst>
            <dgm:constr type="lMarg"/>
            <dgm:constr type="rMarg"/>
            <dgm:constr type="tMarg" refType="primFontSz" fact="0.7"/>
            <dgm:constr type="bMarg" refType="primFontSz" fact="0.7"/>
          </dgm:constrLst>
          <dgm:presOf axis="ch" ptType="node"/>
          <dgm:ruleLst>
            <dgm:rule type="primFontSz" val="11" fact="NaN" max="NaN"/>
          </dgm:ruleLst>
        </dgm:layoutNode>
        <dgm:layoutNode name="ConnectLine" styleLbl="sibTrans1D1" moveWith="Parent1">
          <dgm:alg type="sp"/>
          <dgm:shape xmlns:r="http://schemas.openxmlformats.org/officeDocument/2006/relationships" type="line" r:blip="">
            <dgm:adjLst/>
            <dgm:extLst>
              <a:ext uri="{B698B0E9-8C71-41B9-8309-B3DCBF30829C}">
                <dgm1612:spPr xmlns:dgm1612="http://schemas.microsoft.com/office/drawing/2016/12/diagram" xmlns="">
                  <a:ln w="12700">
                    <a:prstDash val="dash"/>
                  </a:ln>
                </dgm1612:spPr>
              </a:ext>
            </dgm:extLst>
          </dgm:shape>
          <dgm:presOf/>
          <dgm:constrLst/>
        </dgm:layoutNode>
        <dgm:layoutNode name="ConnectLineEnd" styleLbl="node1" moveWith="Parent1">
          <dgm:alg type="sp"/>
          <dgm:shape xmlns:r="http://schemas.openxmlformats.org/officeDocument/2006/relationships" type="rect" r:blip="">
            <dgm:adjLst/>
          </dgm:shape>
          <dgm:presOf/>
          <dgm:constrLst/>
        </dgm:layoutNode>
        <dgm:layoutNode name="EmptyPane" moveWith="Parent1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28" axis="followSib" ptType="sibTrans" cnt="1">
        <dgm:layoutNode name="spaceBetweenRectangles" styleLbl="fgAcc1">
          <dgm:alg type="conn">
            <dgm:param type="dim" val="1D"/>
            <dgm:param type="srcNode" val="Parent1"/>
            <dgm:param type="dstNode" val="Parent1"/>
            <dgm:param type="begPts" val="midR"/>
            <dgm:param type="endPts" val="midL"/>
            <dgm:param type="endSty" val="noArr"/>
          </dgm:alg>
          <dgm:shape xmlns:r="http://schemas.openxmlformats.org/officeDocument/2006/relationships" type="conn" r:blip="" zOrderOff="-2">
            <dgm:adjLst/>
          </dgm:shape>
          <dgm:presOf/>
          <dgm:constrLst>
            <dgm:constr type="connDist"/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63C94DA-9BF4-404B-9654-958F1BD61D0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2021/10/3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38B8688-7032-443B-A932-E8346A356BA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14365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BBB6D878-1482-46B1-B594-315C7A27685A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7142BC-A7BD-4276-975D-6351998F7C8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4892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471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17142BC-A7BD-4276-975D-6351998F7C85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307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D88A50-215E-468E-827C-42AE249A1C51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9D539-0D53-48B5-9E72-7002309E311F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8E54D84-2993-4C36-A82E-7B3A7AF31A54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3E7FC9-F991-4E60-A471-A91FDB4A45AC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4EEDE44-BA41-4E3A-8776-BD0C8196250C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8659F-CA7A-4C3A-9D10-E5E8E21E48DE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6448A1-7DA6-4094-92A3-B84F1C7DDCB9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0C8A5F-0A80-42DD-9603-0B61C4DB190B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AD4C2-D65D-4A0F-A151-0D79808B4228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  <a:p>
            <a:pPr lvl="1" rtl="0"/>
            <a:r>
              <a:rPr lang="zh-TW" altLang="en-US" noProof="0" smtClean="0"/>
              <a:t>第二層</a:t>
            </a:r>
          </a:p>
          <a:p>
            <a:pPr lvl="2" rtl="0"/>
            <a:r>
              <a:rPr lang="zh-TW" altLang="en-US" noProof="0" smtClean="0"/>
              <a:t>第三層</a:t>
            </a:r>
          </a:p>
          <a:p>
            <a:pPr lvl="3" rtl="0"/>
            <a:r>
              <a:rPr lang="zh-TW" altLang="en-US" noProof="0" smtClean="0"/>
              <a:t>第四層</a:t>
            </a:r>
          </a:p>
          <a:p>
            <a:pPr lvl="4" rtl="0"/>
            <a:r>
              <a:rPr lang="zh-TW" altLang="en-US" noProof="0" smtClean="0"/>
              <a:t>第五層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820BF0F-D78A-44A7-BCB4-3FADDF770EE4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TW" altLang="en-US" noProof="0" smtClean="0"/>
              <a:t>按一下圖示以新增圖片</a:t>
            </a:r>
            <a:endParaRPr lang="zh-TW" altLang="en-US" noProof="0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0CF5-590E-40CC-964F-83273B68E425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C741ED0-6F00-40F9-AFA4-51A44224A830}" type="datetime1">
              <a:rPr lang="zh-TW" altLang="en-US" noProof="0" smtClean="0"/>
              <a:t>2021/10/3</a:t>
            </a:fld>
            <a:endParaRPr lang="zh-TW" altLang="en-US" noProof="0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57F1E4F-1CFF-5643-939E-217C01CDF565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矩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矩形 53">
            <a:extLst>
              <a:ext uri="{FF2B5EF4-FFF2-40B4-BE49-F238E27FC236}">
                <a16:creationId xmlns:a16="http://schemas.microsoft.com/office/drawing/2014/main" id="{683F1FFD-1AA8-4EC2-97B9-FEC7564F48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7" name="圖片 36">
            <a:extLst>
              <a:ext uri="{FF2B5EF4-FFF2-40B4-BE49-F238E27FC236}">
                <a16:creationId xmlns:a16="http://schemas.microsoft.com/office/drawing/2014/main" id="{1A3477DC-B338-4F74-BC24-AFDF096E5A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4"/>
          <a:stretch/>
        </p:blipFill>
        <p:spPr>
          <a:xfrm>
            <a:off x="446533" y="720342"/>
            <a:ext cx="7645281" cy="5695556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8FF0F8A7-C9E3-49D9-A67E-09FF582C78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D2DBA70-3C88-4960-B0D4-84FCD42B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5"/>
            <a:ext cx="3081576" cy="2085869"/>
          </a:xfrm>
        </p:spPr>
        <p:txBody>
          <a:bodyPr rtlCol="0">
            <a:normAutofit/>
          </a:bodyPr>
          <a:lstStyle/>
          <a:p>
            <a:r>
              <a:rPr lang="en-US" altLang="zh-TW" dirty="0" smtClean="0">
                <a:solidFill>
                  <a:srgbClr val="FFFFFF"/>
                </a:solidFill>
              </a:rPr>
              <a:t>Digital medicine</a:t>
            </a:r>
            <a:endParaRPr lang="en-US" altLang="zh-TW" dirty="0">
              <a:solidFill>
                <a:srgbClr val="FFFFFF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254AA-54D7-42C3-86C1-E80F6DF9C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1733655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Case1: </a:t>
            </a:r>
          </a:p>
          <a:p>
            <a:pPr rtl="0"/>
            <a:r>
              <a:rPr lang="en-US" altLang="zh-TW" dirty="0" smtClean="0">
                <a:solidFill>
                  <a:srgbClr val="EBEBEB"/>
                </a:solidFill>
              </a:rPr>
              <a:t>Obesity detection</a:t>
            </a:r>
            <a:endParaRPr lang="zh-TW" altLang="en-US" dirty="0">
              <a:solidFill>
                <a:srgbClr val="EBEBEB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A4274C20-A98B-4AC3-B16A-B7F41CB582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43ECC69B-2243-424A-8237-CF490F8B06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D2EA3B9-3D17-4510-8464-E74F67267C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A5DFA43-F31D-4C31-8826-6B40A21CF9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98341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Autofit/>
          </a:bodyPr>
          <a:lstStyle/>
          <a:p>
            <a:r>
              <a:rPr lang="en-US" altLang="zh-TW" sz="7200" dirty="0" smtClean="0"/>
              <a:t>Contribution of group members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99867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50EC9-7E7D-4648-AC38-2A7BCBFB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>
            <a:normAutofit/>
          </a:bodyPr>
          <a:lstStyle/>
          <a:p>
            <a:r>
              <a:rPr lang="ja-JP" altLang="en-US" dirty="0">
                <a:solidFill>
                  <a:srgbClr val="FFFEFF"/>
                </a:solidFill>
              </a:rPr>
              <a:t>標題</a:t>
            </a:r>
            <a:r>
              <a:rPr lang="en-US" altLang="zh-TW" dirty="0">
                <a:solidFill>
                  <a:srgbClr val="FFFE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Lorem Ipsum Dolor</a:t>
            </a:r>
          </a:p>
        </p:txBody>
      </p:sp>
      <p:graphicFrame>
        <p:nvGraphicFramePr>
          <p:cNvPr id="22" name="內容版面配置區 2" descr="六邊形時間表 SmartArt">
            <a:extLst>
              <a:ext uri="{FF2B5EF4-FFF2-40B4-BE49-F238E27FC236}">
                <a16:creationId xmlns:a16="http://schemas.microsoft.com/office/drawing/2014/main" id="{6BF0F168-BD28-497A-AC13-24AB8C638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73699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794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contents</a:t>
            </a:r>
            <a:endParaRPr lang="zh-TW" altLang="en-US" dirty="0"/>
          </a:p>
        </p:txBody>
      </p:sp>
      <p:cxnSp>
        <p:nvCxnSpPr>
          <p:cNvPr id="9" name="Google Shape;109;p2"/>
          <p:cNvCxnSpPr/>
          <p:nvPr/>
        </p:nvCxnSpPr>
        <p:spPr>
          <a:xfrm>
            <a:off x="1255200" y="2294268"/>
            <a:ext cx="30252" cy="4040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0" name="Google Shape;110;p2"/>
          <p:cNvGrpSpPr/>
          <p:nvPr/>
        </p:nvGrpSpPr>
        <p:grpSpPr>
          <a:xfrm>
            <a:off x="1190852" y="2286000"/>
            <a:ext cx="7085505" cy="484500"/>
            <a:chOff x="2143295" y="639776"/>
            <a:chExt cx="7085505" cy="484500"/>
          </a:xfrm>
        </p:grpSpPr>
        <p:sp>
          <p:nvSpPr>
            <p:cNvPr id="11" name="Google Shape;111;p2"/>
            <p:cNvSpPr/>
            <p:nvPr/>
          </p:nvSpPr>
          <p:spPr>
            <a:xfrm>
              <a:off x="2143295" y="886641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12;p2"/>
            <p:cNvSpPr txBox="1"/>
            <p:nvPr/>
          </p:nvSpPr>
          <p:spPr>
            <a:xfrm>
              <a:off x="2601500" y="639776"/>
              <a:ext cx="6627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r>
                <a:rPr lang="en-US" sz="4000" b="1" i="0" u="none" strike="noStrike" cap="none" dirty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Introduction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" name="Google Shape;114;p2"/>
          <p:cNvSpPr/>
          <p:nvPr/>
        </p:nvSpPr>
        <p:spPr>
          <a:xfrm>
            <a:off x="1204172" y="3609573"/>
            <a:ext cx="137160" cy="137160"/>
          </a:xfrm>
          <a:prstGeom prst="ellipse">
            <a:avLst/>
          </a:prstGeom>
          <a:solidFill>
            <a:srgbClr val="F3F3F3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" name="Google Shape;116;p2"/>
          <p:cNvGrpSpPr/>
          <p:nvPr/>
        </p:nvGrpSpPr>
        <p:grpSpPr>
          <a:xfrm>
            <a:off x="1216872" y="3416283"/>
            <a:ext cx="8799741" cy="1469290"/>
            <a:chOff x="2169372" y="1560919"/>
            <a:chExt cx="8799741" cy="1469290"/>
          </a:xfrm>
        </p:grpSpPr>
        <p:sp>
          <p:nvSpPr>
            <p:cNvPr id="15" name="Google Shape;117;p2"/>
            <p:cNvSpPr/>
            <p:nvPr/>
          </p:nvSpPr>
          <p:spPr>
            <a:xfrm>
              <a:off x="2169372" y="2893049"/>
              <a:ext cx="137160" cy="13716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18;p2"/>
            <p:cNvSpPr txBox="1"/>
            <p:nvPr/>
          </p:nvSpPr>
          <p:spPr>
            <a:xfrm>
              <a:off x="2601557" y="1560919"/>
              <a:ext cx="8367556" cy="523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Text Preprocessing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" name="Google Shape;119;p2"/>
          <p:cNvGrpSpPr/>
          <p:nvPr/>
        </p:nvGrpSpPr>
        <p:grpSpPr>
          <a:xfrm>
            <a:off x="1215517" y="4560013"/>
            <a:ext cx="6310965" cy="1391248"/>
            <a:chOff x="2168017" y="2628449"/>
            <a:chExt cx="6310965" cy="1391248"/>
          </a:xfrm>
        </p:grpSpPr>
        <p:sp>
          <p:nvSpPr>
            <p:cNvPr id="18" name="Google Shape;120;p2"/>
            <p:cNvSpPr/>
            <p:nvPr/>
          </p:nvSpPr>
          <p:spPr>
            <a:xfrm>
              <a:off x="2168017" y="3882537"/>
              <a:ext cx="137160" cy="137160"/>
            </a:xfrm>
            <a:prstGeom prst="ellipse">
              <a:avLst/>
            </a:prstGeom>
            <a:solidFill>
              <a:srgbClr val="F3F3F3"/>
            </a:solidFill>
            <a:ln w="285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" name="Google Shape;121;p2"/>
            <p:cNvSpPr txBox="1"/>
            <p:nvPr/>
          </p:nvSpPr>
          <p:spPr>
            <a:xfrm>
              <a:off x="2601557" y="2628449"/>
              <a:ext cx="5877425" cy="513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57333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accent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r>
                <a:rPr lang="en-US" sz="4000" b="1" i="0" u="none" strike="noStrike" cap="none" dirty="0" smtClean="0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Method</a:t>
              </a:r>
              <a:endParaRPr sz="4000" b="1" i="0" u="none" strike="noStrike" cap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" name="Google Shape;124;p2"/>
          <p:cNvSpPr txBox="1"/>
          <p:nvPr/>
        </p:nvSpPr>
        <p:spPr>
          <a:xfrm>
            <a:off x="1649057" y="5625731"/>
            <a:ext cx="76230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7333"/>
              </a:buClr>
              <a:buSzPts val="3200"/>
              <a:buFont typeface="Arial"/>
              <a:buNone/>
            </a:pPr>
            <a:r>
              <a:rPr lang="en-US" sz="4000" b="1" i="0" u="none" strike="noStrike" cap="none" dirty="0" smtClean="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r>
              <a:rPr lang="en-US" sz="4000" b="1" i="0" u="none" strike="noStrike" cap="none" dirty="0" smtClean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Result</a:t>
            </a:r>
            <a:endParaRPr sz="4000" b="1" i="0" u="none" strike="noStrike" cap="none" dirty="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252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01</a:t>
            </a:r>
            <a:r>
              <a:rPr lang="en-US" altLang="zh-TW" sz="7200" dirty="0" smtClean="0"/>
              <a:t> </a:t>
            </a:r>
            <a:r>
              <a:rPr lang="en-US" altLang="zh-TW" sz="7200" dirty="0" err="1" smtClean="0"/>
              <a:t>Introdcution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418790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02</a:t>
            </a:r>
            <a:r>
              <a:rPr lang="en-US" altLang="zh-TW" sz="7200" dirty="0" smtClean="0"/>
              <a:t> Text </a:t>
            </a:r>
            <a:r>
              <a:rPr lang="en-US" altLang="zh-TW" sz="7200" dirty="0" err="1" smtClean="0"/>
              <a:t>preprecessing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2731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03</a:t>
            </a:r>
            <a:r>
              <a:rPr lang="en-US" altLang="zh-TW" sz="7200" dirty="0" smtClean="0"/>
              <a:t> method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951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>
                <a:solidFill>
                  <a:schemeClr val="accent6"/>
                </a:solidFill>
              </a:rPr>
              <a:t>04</a:t>
            </a:r>
            <a:r>
              <a:rPr lang="en-US" altLang="zh-TW" sz="7200" dirty="0" smtClean="0"/>
              <a:t> result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27605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Thank </a:t>
            </a:r>
            <a:r>
              <a:rPr lang="en-US" altLang="zh-TW" sz="7200" dirty="0" smtClean="0">
                <a:solidFill>
                  <a:schemeClr val="accent6"/>
                </a:solidFill>
              </a:rPr>
              <a:t>you</a:t>
            </a:r>
            <a:endParaRPr lang="zh-TW" altLang="en-US" sz="7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62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err="1" smtClean="0"/>
              <a:t>github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2452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793" y="3653510"/>
            <a:ext cx="11029615" cy="1497507"/>
          </a:xfrm>
        </p:spPr>
        <p:txBody>
          <a:bodyPr>
            <a:normAutofit/>
          </a:bodyPr>
          <a:lstStyle/>
          <a:p>
            <a:r>
              <a:rPr lang="en-US" altLang="zh-TW" sz="7200" dirty="0" smtClean="0"/>
              <a:t>reference</a:t>
            </a:r>
            <a:endParaRPr lang="zh-TW" altLang="en-US" sz="7200" dirty="0"/>
          </a:p>
        </p:txBody>
      </p:sp>
    </p:spTree>
    <p:extLst>
      <p:ext uri="{BB962C8B-B14F-4D97-AF65-F5344CB8AC3E}">
        <p14:creationId xmlns:p14="http://schemas.microsoft.com/office/powerpoint/2010/main" val="230992842"/>
      </p:ext>
    </p:extLst>
  </p:cSld>
  <p:clrMapOvr>
    <a:masterClrMapping/>
  </p:clrMapOvr>
</p:sld>
</file>

<file path=ppt/theme/theme1.xml><?xml version="1.0" encoding="utf-8"?>
<a:theme xmlns:a="http://schemas.openxmlformats.org/drawingml/2006/main" name="紅利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4227_TF45205285.potx" id="{4A03B9C0-1BA3-4C37-B0A9-E70D7BB5D2C6}" vid="{0C12F5CF-A8C7-4A90-AD49-B2CEC55D0FD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A32ED2-6DBA-4E14-851E-DE5772C90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7F0652-397B-4F71-B75E-207A80EB278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1CAB62D-49E5-4271-85C6-1466970BAB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紅利設計</Template>
  <TotalTime>0</TotalTime>
  <Words>72</Words>
  <Application>Microsoft Office PowerPoint</Application>
  <PresentationFormat>寬螢幕</PresentationFormat>
  <Paragraphs>25</Paragraphs>
  <Slides>11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Microsoft JhengHei UI</vt:lpstr>
      <vt:lpstr>Arial</vt:lpstr>
      <vt:lpstr>Times New Roman</vt:lpstr>
      <vt:lpstr>Wingdings 2</vt:lpstr>
      <vt:lpstr>紅利</vt:lpstr>
      <vt:lpstr>Digital medicine</vt:lpstr>
      <vt:lpstr>contents</vt:lpstr>
      <vt:lpstr>01 Introdcution</vt:lpstr>
      <vt:lpstr>02 Text preprecessing</vt:lpstr>
      <vt:lpstr>03 method</vt:lpstr>
      <vt:lpstr>04 result</vt:lpstr>
      <vt:lpstr>Thank you</vt:lpstr>
      <vt:lpstr>github</vt:lpstr>
      <vt:lpstr>reference</vt:lpstr>
      <vt:lpstr>Contribution of group members</vt:lpstr>
      <vt:lpstr>標題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2021-10-03T02:28:20Z</dcterms:created>
  <dcterms:modified xsi:type="dcterms:W3CDTF">2021-10-03T02:52:44Z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