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9"/>
  </p:notesMasterIdLst>
  <p:handoutMasterIdLst>
    <p:handoutMasterId r:id="rId30"/>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87" r:id="rId20"/>
    <p:sldId id="269" r:id="rId21"/>
    <p:sldId id="270" r:id="rId22"/>
    <p:sldId id="284" r:id="rId23"/>
    <p:sldId id="271" r:id="rId24"/>
    <p:sldId id="281" r:id="rId25"/>
    <p:sldId id="285" r:id="rId26"/>
    <p:sldId id="272" r:id="rId27"/>
    <p:sldId id="283" r:id="rId28"/>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2021/10/18</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2021/10/18</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err="1"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a:t>
            </a:r>
            <a:r>
              <a:rPr lang="en-US" altLang="zh-TW" sz="1600" dirty="0" err="1">
                <a:latin typeface="Microsoft JhengHei UI" panose="020B0604030504040204" pitchFamily="34" charset="-120"/>
                <a:ea typeface="Microsoft JhengHei UI" panose="020B0604030504040204" pitchFamily="34" charset="-120"/>
              </a:rPr>
              <a:t>bayes</a:t>
            </a:r>
            <a:r>
              <a:rPr lang="en-US" altLang="zh-TW" sz="1600" dirty="0">
                <a:latin typeface="Microsoft JhengHei UI" panose="020B0604030504040204" pitchFamily="34" charset="-120"/>
                <a:ea typeface="Microsoft JhengHei UI" panose="020B0604030504040204" pitchFamily="34" charset="-120"/>
              </a:rPr>
              <a:t> 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1749085286"/>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0.989</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a:t>
            </a:r>
            <a:r>
              <a:rPr lang="en-US" altLang="zh-TW" dirty="0" smtClean="0">
                <a:solidFill>
                  <a:srgbClr val="FFFEFF"/>
                </a:solidFill>
              </a:rPr>
              <a:t>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2173222368"/>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0.725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a:t>
            </a:r>
            <a:r>
              <a:rPr lang="en-US" altLang="zh-TW" dirty="0" smtClean="0">
                <a:solidFill>
                  <a:srgbClr val="FFFEFF"/>
                </a:solidFill>
              </a:rPr>
              <a:t>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1280562337"/>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0.947</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84444248"/>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pic>
        <p:nvPicPr>
          <p:cNvPr id="4" name="圖片 3"/>
          <p:cNvPicPr>
            <a:picLocks noChangeAspect="1"/>
          </p:cNvPicPr>
          <p:nvPr/>
        </p:nvPicPr>
        <p:blipFill>
          <a:blip r:embed="rId2"/>
          <a:stretch>
            <a:fillRect/>
          </a:stretch>
        </p:blipFill>
        <p:spPr>
          <a:xfrm>
            <a:off x="5526991" y="1885256"/>
            <a:ext cx="4988337" cy="4823018"/>
          </a:xfrm>
          <a:prstGeom prst="rect">
            <a:avLst/>
          </a:prstGeom>
        </p:spPr>
      </p:pic>
      <p:sp>
        <p:nvSpPr>
          <p:cNvPr id="8" name="矩形 7"/>
          <p:cNvSpPr/>
          <p:nvPr/>
        </p:nvSpPr>
        <p:spPr>
          <a:xfrm>
            <a:off x="474742" y="3277585"/>
            <a:ext cx="4729500" cy="338554"/>
          </a:xfrm>
          <a:prstGeom prst="rect">
            <a:avLst/>
          </a:prstGeom>
        </p:spPr>
        <p:txBody>
          <a:bodyPr wrap="none">
            <a:spAutoFit/>
          </a:bodyPr>
          <a:lstStyle/>
          <a:p>
            <a:r>
              <a:rPr lang="zh-TW" altLang="en-US" sz="1600" dirty="0"/>
              <a:t>https://github.com/frankye1000/NYCU-DigitalMedicine</a:t>
            </a:r>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spTree>
    <p:extLst>
      <p:ext uri="{BB962C8B-B14F-4D97-AF65-F5344CB8AC3E}">
        <p14:creationId xmlns:p14="http://schemas.microsoft.com/office/powerpoint/2010/main" val="364553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3503681094"/>
              </p:ext>
            </p:extLst>
          </p:nvPr>
        </p:nvGraphicFramePr>
        <p:xfrm>
          <a:off x="460892" y="2375916"/>
          <a:ext cx="8325660" cy="2423160"/>
        </p:xfrm>
        <a:graphic>
          <a:graphicData uri="http://schemas.openxmlformats.org/drawingml/2006/table">
            <a:tbl>
              <a:tblPr firstRow="1" bandRow="1">
                <a:tableStyleId>{5C22544A-7EE6-4342-B048-85BDC9FD1C3A}</a:tableStyleId>
              </a:tblPr>
              <a:tblGrid>
                <a:gridCol w="1620576">
                  <a:extLst>
                    <a:ext uri="{9D8B030D-6E8A-4147-A177-3AD203B41FA5}">
                      <a16:colId xmlns:a16="http://schemas.microsoft.com/office/drawing/2014/main" val="84711709"/>
                    </a:ext>
                  </a:extLst>
                </a:gridCol>
                <a:gridCol w="3716595">
                  <a:extLst>
                    <a:ext uri="{9D8B030D-6E8A-4147-A177-3AD203B41FA5}">
                      <a16:colId xmlns:a16="http://schemas.microsoft.com/office/drawing/2014/main" val="2539184705"/>
                    </a:ext>
                  </a:extLst>
                </a:gridCol>
                <a:gridCol w="2988489">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5316163" y="3763617"/>
            <a:ext cx="299269" cy="9867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a:t>
            </a:r>
            <a:r>
              <a:rPr lang="en-US" altLang="zh-TW" sz="1400" dirty="0" err="1" smtClean="0"/>
              <a:t>kaggle</a:t>
            </a:r>
            <a:r>
              <a:rPr lang="en-US" altLang="zh-TW" sz="1400" dirty="0" smtClean="0"/>
              <a:t>)</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30534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5615432" y="4299871"/>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err="1" smtClean="0"/>
              <a:t>XGboost</a:t>
            </a:r>
            <a:endParaRPr lang="en-US" altLang="zh-TW" sz="1400" dirty="0" smtClean="0"/>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60" idx="1"/>
          </p:cNvCxnSpPr>
          <p:nvPr/>
        </p:nvCxnSpPr>
        <p:spPr>
          <a:xfrm flipV="1">
            <a:off x="7014215" y="4500702"/>
            <a:ext cx="168781" cy="2496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60" idx="3"/>
            <a:endCxn id="32" idx="1"/>
          </p:cNvCxnSpPr>
          <p:nvPr/>
        </p:nvCxnSpPr>
        <p:spPr>
          <a:xfrm flipV="1">
            <a:off x="8050804" y="3255478"/>
            <a:ext cx="562492" cy="12452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7182996" y="4299871"/>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7182994" y="4799118"/>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endParaRPr lang="en-US" altLang="zh-TW" sz="1400" dirty="0" smtClean="0"/>
          </a:p>
        </p:txBody>
      </p:sp>
      <p:cxnSp>
        <p:nvCxnSpPr>
          <p:cNvPr id="106" name="直線單箭頭接點 105"/>
          <p:cNvCxnSpPr>
            <a:stCxn id="88" idx="3"/>
            <a:endCxn id="103" idx="1"/>
          </p:cNvCxnSpPr>
          <p:nvPr/>
        </p:nvCxnSpPr>
        <p:spPr>
          <a:xfrm>
            <a:off x="7014215" y="4750326"/>
            <a:ext cx="168779" cy="24962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03" idx="3"/>
            <a:endCxn id="32" idx="1"/>
          </p:cNvCxnSpPr>
          <p:nvPr/>
        </p:nvCxnSpPr>
        <p:spPr>
          <a:xfrm flipV="1">
            <a:off x="8050803" y="3255478"/>
            <a:ext cx="562493" cy="174447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2.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1084</Words>
  <Application>Microsoft Office PowerPoint</Application>
  <PresentationFormat>寬螢幕</PresentationFormat>
  <Paragraphs>260</Paragraphs>
  <Slides>24</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04 result</vt:lpstr>
      <vt:lpstr>Statistic result</vt:lpstr>
      <vt:lpstr>Machine learning result (a)</vt:lpstr>
      <vt:lpstr>Machine learning result (B)</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2021-10-18T02:41:43Z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