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307" r:id="rId12"/>
    <p:sldId id="304" r:id="rId13"/>
    <p:sldId id="305" r:id="rId14"/>
    <p:sldId id="306" r:id="rId15"/>
    <p:sldId id="308" r:id="rId16"/>
    <p:sldId id="274" r:id="rId17"/>
    <p:sldId id="275" r:id="rId18"/>
    <p:sldId id="283" r:id="rId19"/>
    <p:sldId id="285" r:id="rId20"/>
    <p:sldId id="287" r:id="rId21"/>
    <p:sldId id="289" r:id="rId22"/>
    <p:sldId id="291" r:id="rId23"/>
    <p:sldId id="290" r:id="rId24"/>
    <p:sldId id="295" r:id="rId25"/>
    <p:sldId id="296" r:id="rId26"/>
    <p:sldId id="292" r:id="rId27"/>
    <p:sldId id="293" r:id="rId28"/>
    <p:sldId id="294" r:id="rId29"/>
    <p:sldId id="303" r:id="rId30"/>
    <p:sldId id="297" r:id="rId31"/>
    <p:sldId id="298" r:id="rId32"/>
    <p:sldId id="299" r:id="rId33"/>
    <p:sldId id="30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46E5-CADA-43CB-9EE2-628BF31E61C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B99B-CB3A-435A-B4D9-06B308067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64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46E5-CADA-43CB-9EE2-628BF31E61C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B99B-CB3A-435A-B4D9-06B308067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20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46E5-CADA-43CB-9EE2-628BF31E61C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B99B-CB3A-435A-B4D9-06B308067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123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46E5-CADA-43CB-9EE2-628BF31E61C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B99B-CB3A-435A-B4D9-06B3080677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0881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46E5-CADA-43CB-9EE2-628BF31E61C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B99B-CB3A-435A-B4D9-06B308067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687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46E5-CADA-43CB-9EE2-628BF31E61C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B99B-CB3A-435A-B4D9-06B308067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004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46E5-CADA-43CB-9EE2-628BF31E61C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B99B-CB3A-435A-B4D9-06B308067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211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46E5-CADA-43CB-9EE2-628BF31E61C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B99B-CB3A-435A-B4D9-06B308067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742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46E5-CADA-43CB-9EE2-628BF31E61C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B99B-CB3A-435A-B4D9-06B308067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33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46E5-CADA-43CB-9EE2-628BF31E61C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B99B-CB3A-435A-B4D9-06B308067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49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46E5-CADA-43CB-9EE2-628BF31E61C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B99B-CB3A-435A-B4D9-06B308067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50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46E5-CADA-43CB-9EE2-628BF31E61C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B99B-CB3A-435A-B4D9-06B308067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30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46E5-CADA-43CB-9EE2-628BF31E61C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B99B-CB3A-435A-B4D9-06B308067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60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46E5-CADA-43CB-9EE2-628BF31E61C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B99B-CB3A-435A-B4D9-06B308067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2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46E5-CADA-43CB-9EE2-628BF31E61C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B99B-CB3A-435A-B4D9-06B308067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89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46E5-CADA-43CB-9EE2-628BF31E61C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B99B-CB3A-435A-B4D9-06B308067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69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46E5-CADA-43CB-9EE2-628BF31E61C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B99B-CB3A-435A-B4D9-06B308067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89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9FD46E5-CADA-43CB-9EE2-628BF31E61C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7BDB99B-CB3A-435A-B4D9-06B308067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849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code.visualstudio.com/docs/cpp/config-ming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ys2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F5E26-C3DB-4456-B339-06744199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計算機概論與程式設計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9124468-A834-4537-B283-CAD7B7F51269}"/>
              </a:ext>
            </a:extLst>
          </p:cNvPr>
          <p:cNvSpPr txBox="1"/>
          <p:nvPr/>
        </p:nvSpPr>
        <p:spPr>
          <a:xfrm flipH="1">
            <a:off x="913795" y="1490008"/>
            <a:ext cx="10945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Windows vscode + MinGW gcc &amp; gdb</a:t>
            </a:r>
            <a:r>
              <a:rPr lang="zh-TW" altLang="en-US" sz="4000" dirty="0"/>
              <a:t>軟體安裝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5D17863-DFE1-40B3-A239-AF286BF1257D}"/>
              </a:ext>
            </a:extLst>
          </p:cNvPr>
          <p:cNvSpPr txBox="1"/>
          <p:nvPr/>
        </p:nvSpPr>
        <p:spPr>
          <a:xfrm>
            <a:off x="174650" y="3094979"/>
            <a:ext cx="201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Lab: EC447</a:t>
            </a: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C89E06-5213-4EBB-9BAD-D74E2F1F6901}"/>
              </a:ext>
            </a:extLst>
          </p:cNvPr>
          <p:cNvSpPr txBox="1"/>
          <p:nvPr/>
        </p:nvSpPr>
        <p:spPr>
          <a:xfrm>
            <a:off x="174649" y="3723678"/>
            <a:ext cx="121884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助教</a:t>
            </a:r>
            <a:r>
              <a:rPr lang="en-US" altLang="zh-TW" sz="2800" dirty="0"/>
              <a:t>:</a:t>
            </a:r>
          </a:p>
          <a:p>
            <a:r>
              <a:rPr lang="zh-TW" altLang="en-US" sz="2800" dirty="0"/>
              <a:t>湯智惟 </a:t>
            </a:r>
            <a:r>
              <a:rPr lang="en-US" altLang="zh-TW" sz="2800" dirty="0"/>
              <a:t>tangcw.cs10@nycu.edu.tw</a:t>
            </a:r>
          </a:p>
          <a:p>
            <a:r>
              <a:rPr lang="zh-TW" altLang="en-US" sz="2800" dirty="0"/>
              <a:t>黃奕軒 </a:t>
            </a:r>
            <a:r>
              <a:rPr lang="en-US" altLang="zh-TW" sz="2800" dirty="0"/>
              <a:t>m53949218@nycu.edu.tw</a:t>
            </a:r>
          </a:p>
          <a:p>
            <a:r>
              <a:rPr lang="zh-TW" altLang="en-US" sz="2800" dirty="0"/>
              <a:t>李雍皓 </a:t>
            </a:r>
            <a:r>
              <a:rPr lang="en-US" altLang="zh-TW" sz="2800" dirty="0"/>
              <a:t>liyunghao@gmail.com</a:t>
            </a:r>
          </a:p>
          <a:p>
            <a:r>
              <a:rPr lang="zh-TW" altLang="en-US" sz="2800" dirty="0"/>
              <a:t>林聖博 </a:t>
            </a:r>
            <a:r>
              <a:rPr lang="en-US" altLang="zh-TW" sz="2800" dirty="0"/>
              <a:t>splin.cs11@nycu.edu.tw</a:t>
            </a:r>
          </a:p>
          <a:p>
            <a:r>
              <a:rPr lang="zh-TW" altLang="en-US" sz="2800" dirty="0"/>
              <a:t>邱泓裕 </a:t>
            </a:r>
            <a:r>
              <a:rPr lang="en-US" altLang="zh-TW" sz="2800" dirty="0"/>
              <a:t>hychiu.cs11@nycu.edu.tw</a:t>
            </a:r>
          </a:p>
        </p:txBody>
      </p:sp>
    </p:spTree>
    <p:extLst>
      <p:ext uri="{BB962C8B-B14F-4D97-AF65-F5344CB8AC3E}">
        <p14:creationId xmlns:p14="http://schemas.microsoft.com/office/powerpoint/2010/main" val="31482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6B2E562-8F8A-43D6-945F-0DD97180C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51" y="1580049"/>
            <a:ext cx="10145649" cy="527818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E2D5834-4A88-46AF-B398-E12DB185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安裝 </a:t>
            </a:r>
            <a:r>
              <a:rPr lang="en-US" altLang="zh-TW" sz="4800" dirty="0"/>
              <a:t>GDB</a:t>
            </a:r>
            <a:endParaRPr lang="zh-TW" altLang="en-US" sz="4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498324B-F698-4C11-BD9B-7FA399A369AE}"/>
              </a:ext>
            </a:extLst>
          </p:cNvPr>
          <p:cNvSpPr/>
          <p:nvPr/>
        </p:nvSpPr>
        <p:spPr>
          <a:xfrm flipV="1">
            <a:off x="1017851" y="1759590"/>
            <a:ext cx="1403522" cy="103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7215A7-33E0-4F49-8EFF-194CFC629A09}"/>
              </a:ext>
            </a:extLst>
          </p:cNvPr>
          <p:cNvSpPr/>
          <p:nvPr/>
        </p:nvSpPr>
        <p:spPr>
          <a:xfrm flipV="1">
            <a:off x="1017851" y="2539904"/>
            <a:ext cx="1558132" cy="103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EEF515-0741-41D4-8926-806C326F484B}"/>
              </a:ext>
            </a:extLst>
          </p:cNvPr>
          <p:cNvSpPr/>
          <p:nvPr/>
        </p:nvSpPr>
        <p:spPr>
          <a:xfrm flipV="1">
            <a:off x="1028499" y="6587411"/>
            <a:ext cx="2078595" cy="270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AD954D-C7C6-4636-A489-54B778D03419}"/>
              </a:ext>
            </a:extLst>
          </p:cNvPr>
          <p:cNvSpPr txBox="1"/>
          <p:nvPr/>
        </p:nvSpPr>
        <p:spPr>
          <a:xfrm>
            <a:off x="2421373" y="1685222"/>
            <a:ext cx="4312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輸入 </a:t>
            </a:r>
            <a:r>
              <a:rPr lang="en-US" altLang="zh-TW" dirty="0"/>
              <a:t>pacman -S mingw-w64-x86_64-gdb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0509F19-20E8-4A96-A32F-7782F92D07B0}"/>
              </a:ext>
            </a:extLst>
          </p:cNvPr>
          <p:cNvSpPr txBox="1"/>
          <p:nvPr/>
        </p:nvSpPr>
        <p:spPr>
          <a:xfrm>
            <a:off x="2575983" y="2309071"/>
            <a:ext cx="3190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跳出執行安裝時輸入 </a:t>
            </a:r>
            <a:r>
              <a:rPr lang="en-US" altLang="zh-TW" sz="2400" dirty="0"/>
              <a:t>y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0D49133-EA29-49FC-8BEC-7A44ECE2C232}"/>
              </a:ext>
            </a:extLst>
          </p:cNvPr>
          <p:cNvSpPr txBox="1"/>
          <p:nvPr/>
        </p:nvSpPr>
        <p:spPr>
          <a:xfrm>
            <a:off x="3321208" y="6477663"/>
            <a:ext cx="7628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安裝完畢後輸入</a:t>
            </a:r>
            <a:r>
              <a:rPr lang="en-US" altLang="zh-TW" sz="2400" dirty="0"/>
              <a:t>gdb –version</a:t>
            </a:r>
            <a:r>
              <a:rPr lang="zh-TW" altLang="en-US" sz="2400" dirty="0"/>
              <a:t>後出現以下訊息表安裝成功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217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92BAA-27A3-49A0-9632-B38C7287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 make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2DC9CDA-63D0-4EBA-B641-3050BAF8F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68" y="2146887"/>
            <a:ext cx="12097732" cy="1726434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10CBA9C-803F-42F6-AF1C-043CB1D83607}"/>
              </a:ext>
            </a:extLst>
          </p:cNvPr>
          <p:cNvSpPr/>
          <p:nvPr/>
        </p:nvSpPr>
        <p:spPr>
          <a:xfrm flipV="1">
            <a:off x="94268" y="2154344"/>
            <a:ext cx="1640264" cy="103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C3A400-3C74-4C9D-9BBA-873F59EDA260}"/>
              </a:ext>
            </a:extLst>
          </p:cNvPr>
          <p:cNvSpPr/>
          <p:nvPr/>
        </p:nvSpPr>
        <p:spPr>
          <a:xfrm flipV="1">
            <a:off x="94268" y="2906951"/>
            <a:ext cx="1706252" cy="222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91D9B60-6482-4BDC-8955-535CBAB9B7B4}"/>
              </a:ext>
            </a:extLst>
          </p:cNvPr>
          <p:cNvSpPr txBox="1"/>
          <p:nvPr/>
        </p:nvSpPr>
        <p:spPr>
          <a:xfrm>
            <a:off x="1778277" y="2032221"/>
            <a:ext cx="4488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輸入 </a:t>
            </a:r>
            <a:r>
              <a:rPr lang="en-US" altLang="zh-TW" dirty="0"/>
              <a:t>pacman -S mingw-w64-x86_64-make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4A79681-FD3C-4FA0-8258-97EFEF782365}"/>
              </a:ext>
            </a:extLst>
          </p:cNvPr>
          <p:cNvSpPr txBox="1"/>
          <p:nvPr/>
        </p:nvSpPr>
        <p:spPr>
          <a:xfrm>
            <a:off x="1878399" y="2713724"/>
            <a:ext cx="3190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跳出執行安裝時輸入 </a:t>
            </a:r>
            <a:r>
              <a:rPr lang="en-US" altLang="zh-TW" sz="2400" dirty="0"/>
              <a:t>y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A06A3FC-BE88-4DC6-B909-8847F76EE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737" y="4615772"/>
            <a:ext cx="3000794" cy="58110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83E7B29-4A97-4635-BEAF-D57C29015D21}"/>
              </a:ext>
            </a:extLst>
          </p:cNvPr>
          <p:cNvSpPr txBox="1"/>
          <p:nvPr/>
        </p:nvSpPr>
        <p:spPr>
          <a:xfrm>
            <a:off x="189381" y="4055553"/>
            <a:ext cx="11802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把</a:t>
            </a:r>
            <a:r>
              <a:rPr lang="en-US" altLang="zh-TW" sz="2400" dirty="0"/>
              <a:t>C:\msys64\mingw64\bin(</a:t>
            </a:r>
            <a:r>
              <a:rPr lang="zh-TW" altLang="en-US" sz="2400" dirty="0"/>
              <a:t>你的</a:t>
            </a:r>
            <a:r>
              <a:rPr lang="en-US" altLang="zh-TW" sz="2400" dirty="0"/>
              <a:t>mingw64</a:t>
            </a:r>
            <a:r>
              <a:rPr lang="zh-TW" altLang="en-US" sz="2400" dirty="0"/>
              <a:t>路徑</a:t>
            </a:r>
            <a:r>
              <a:rPr lang="en-US" altLang="zh-TW" sz="2400" dirty="0"/>
              <a:t>)</a:t>
            </a:r>
            <a:r>
              <a:rPr lang="zh-TW" altLang="en-US" sz="2400" dirty="0"/>
              <a:t>中的</a:t>
            </a:r>
            <a:r>
              <a:rPr lang="en-US" altLang="zh-TW" sz="2400" dirty="0"/>
              <a:t>mingw32-make.exe</a:t>
            </a:r>
            <a:r>
              <a:rPr lang="zh-TW" altLang="en-US" sz="2400" dirty="0"/>
              <a:t>改名為</a:t>
            </a:r>
            <a:r>
              <a:rPr lang="en-US" altLang="zh-TW" sz="2400" dirty="0"/>
              <a:t>make.exe</a:t>
            </a:r>
            <a:endParaRPr lang="zh-TW" altLang="en-US" dirty="0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07EBB143-11A0-44BE-8D65-454D7A29B0B9}"/>
              </a:ext>
            </a:extLst>
          </p:cNvPr>
          <p:cNvSpPr/>
          <p:nvPr/>
        </p:nvSpPr>
        <p:spPr>
          <a:xfrm>
            <a:off x="5711878" y="5299703"/>
            <a:ext cx="757596" cy="389107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533AA74-B619-4D4E-99E8-27BCC23A6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765" y="5791635"/>
            <a:ext cx="2391109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39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D5834-4A88-46AF-B398-E12DB185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將</a:t>
            </a:r>
            <a:r>
              <a:rPr lang="en-US" altLang="zh-TW" sz="4800" dirty="0"/>
              <a:t>MinGW</a:t>
            </a:r>
            <a:r>
              <a:rPr lang="zh-TW" altLang="en-US" sz="4800" dirty="0"/>
              <a:t>加入環境變數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FEBC19-AF6E-455A-8850-AB4321AF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5" y="1462636"/>
            <a:ext cx="4968196" cy="51479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F021391-7358-4AFB-944C-C4C74E9A57DD}"/>
              </a:ext>
            </a:extLst>
          </p:cNvPr>
          <p:cNvSpPr/>
          <p:nvPr/>
        </p:nvSpPr>
        <p:spPr>
          <a:xfrm>
            <a:off x="1517715" y="5835192"/>
            <a:ext cx="2073897" cy="2262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5B0DE4-EDCD-4D87-8533-D19F619A16A4}"/>
              </a:ext>
            </a:extLst>
          </p:cNvPr>
          <p:cNvSpPr/>
          <p:nvPr/>
        </p:nvSpPr>
        <p:spPr>
          <a:xfrm>
            <a:off x="556967" y="5956169"/>
            <a:ext cx="1252979" cy="2262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9B00DDD4-0FF3-46D6-8BE6-423B401CB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742" y="1514152"/>
            <a:ext cx="4663844" cy="504487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9416F15-1283-47A0-8AF3-810FBED02EF9}"/>
              </a:ext>
            </a:extLst>
          </p:cNvPr>
          <p:cNvSpPr/>
          <p:nvPr/>
        </p:nvSpPr>
        <p:spPr>
          <a:xfrm>
            <a:off x="9228841" y="5597951"/>
            <a:ext cx="1495720" cy="237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94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3C749DA-7822-4BCB-BD19-74AC33E5C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7" y="1580050"/>
            <a:ext cx="5368938" cy="500919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E2D5834-4A88-46AF-B398-E12DB185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將</a:t>
            </a:r>
            <a:r>
              <a:rPr lang="en-US" altLang="zh-TW" sz="4800" dirty="0"/>
              <a:t>MinGW</a:t>
            </a:r>
            <a:r>
              <a:rPr lang="zh-TW" altLang="en-US" sz="4800" dirty="0"/>
              <a:t>加入環境變數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416F15-1283-47A0-8AF3-810FBED02EF9}"/>
              </a:ext>
            </a:extLst>
          </p:cNvPr>
          <p:cNvSpPr/>
          <p:nvPr/>
        </p:nvSpPr>
        <p:spPr>
          <a:xfrm>
            <a:off x="641022" y="2550501"/>
            <a:ext cx="3318235" cy="164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20D640-08C9-40B3-A41F-CAD2F24FD7D6}"/>
              </a:ext>
            </a:extLst>
          </p:cNvPr>
          <p:cNvSpPr/>
          <p:nvPr/>
        </p:nvSpPr>
        <p:spPr>
          <a:xfrm>
            <a:off x="2474910" y="3294433"/>
            <a:ext cx="749057" cy="259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9897B38-6136-4DD9-92EA-DD26E51CE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900" y="1580050"/>
            <a:ext cx="5312302" cy="500919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ACF89527-ECF1-4995-891E-7CB151EC3389}"/>
              </a:ext>
            </a:extLst>
          </p:cNvPr>
          <p:cNvSpPr/>
          <p:nvPr/>
        </p:nvSpPr>
        <p:spPr>
          <a:xfrm>
            <a:off x="6600334" y="2468291"/>
            <a:ext cx="4004821" cy="171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AECA5BE-5D99-44AF-8196-2813A3FAD0CB}"/>
              </a:ext>
            </a:extLst>
          </p:cNvPr>
          <p:cNvSpPr/>
          <p:nvPr/>
        </p:nvSpPr>
        <p:spPr>
          <a:xfrm>
            <a:off x="10765410" y="2092790"/>
            <a:ext cx="878265" cy="254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027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D5834-4A88-46AF-B398-E12DB185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將</a:t>
            </a:r>
            <a:r>
              <a:rPr lang="en-US" altLang="zh-TW" sz="4800" dirty="0"/>
              <a:t>MinGW</a:t>
            </a:r>
            <a:r>
              <a:rPr lang="zh-TW" altLang="en-US" sz="4800" dirty="0"/>
              <a:t>加入環境變數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8B2BF28-DC2E-411D-B774-9A4428682491}"/>
              </a:ext>
            </a:extLst>
          </p:cNvPr>
          <p:cNvSpPr txBox="1"/>
          <p:nvPr/>
        </p:nvSpPr>
        <p:spPr>
          <a:xfrm>
            <a:off x="641023" y="1762812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/>
              <a:t>接著都按確定就可以了</a:t>
            </a:r>
          </a:p>
        </p:txBody>
      </p:sp>
    </p:spTree>
    <p:extLst>
      <p:ext uri="{BB962C8B-B14F-4D97-AF65-F5344CB8AC3E}">
        <p14:creationId xmlns:p14="http://schemas.microsoft.com/office/powerpoint/2010/main" val="1835864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C56ACDA-A796-4D65-8A18-C5BC0EB30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185" y="66205"/>
            <a:ext cx="9526329" cy="672558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BB0EDBC-C634-4826-8B44-3364B8A8A365}"/>
              </a:ext>
            </a:extLst>
          </p:cNvPr>
          <p:cNvSpPr/>
          <p:nvPr/>
        </p:nvSpPr>
        <p:spPr>
          <a:xfrm>
            <a:off x="4619134" y="1809947"/>
            <a:ext cx="1687398" cy="24509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4AB771-4B08-4212-8A0B-484EDE2048CD}"/>
              </a:ext>
            </a:extLst>
          </p:cNvPr>
          <p:cNvSpPr/>
          <p:nvPr/>
        </p:nvSpPr>
        <p:spPr>
          <a:xfrm>
            <a:off x="2511185" y="2055043"/>
            <a:ext cx="8678431" cy="97096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EA10AB-1412-45DB-A32C-A942CEC7818E}"/>
              </a:ext>
            </a:extLst>
          </p:cNvPr>
          <p:cNvSpPr/>
          <p:nvPr/>
        </p:nvSpPr>
        <p:spPr>
          <a:xfrm>
            <a:off x="4619134" y="3183904"/>
            <a:ext cx="1687398" cy="27186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82E1CC-B7FB-4E75-8168-9E8033262E76}"/>
              </a:ext>
            </a:extLst>
          </p:cNvPr>
          <p:cNvSpPr/>
          <p:nvPr/>
        </p:nvSpPr>
        <p:spPr>
          <a:xfrm>
            <a:off x="2511185" y="3429000"/>
            <a:ext cx="8678431" cy="107701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93451C-1D31-4AA6-B013-63EDF25CEBD8}"/>
              </a:ext>
            </a:extLst>
          </p:cNvPr>
          <p:cNvSpPr/>
          <p:nvPr/>
        </p:nvSpPr>
        <p:spPr>
          <a:xfrm>
            <a:off x="4681978" y="4522510"/>
            <a:ext cx="1687398" cy="24509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4B7B13-B7A2-49CE-BA52-40A25271AA73}"/>
              </a:ext>
            </a:extLst>
          </p:cNvPr>
          <p:cNvSpPr/>
          <p:nvPr/>
        </p:nvSpPr>
        <p:spPr>
          <a:xfrm>
            <a:off x="2574029" y="4767606"/>
            <a:ext cx="8678431" cy="140695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2C9E41-627A-408C-B4F0-C94D83E24171}"/>
              </a:ext>
            </a:extLst>
          </p:cNvPr>
          <p:cNvSpPr txBox="1"/>
          <p:nvPr/>
        </p:nvSpPr>
        <p:spPr>
          <a:xfrm>
            <a:off x="119120" y="816525"/>
            <a:ext cx="2392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接著在</a:t>
            </a:r>
            <a:r>
              <a:rPr lang="en-US" altLang="zh-TW" dirty="0"/>
              <a:t>terminal</a:t>
            </a:r>
            <a:r>
              <a:rPr lang="zh-TW" altLang="en-US" dirty="0"/>
              <a:t>中確認</a:t>
            </a:r>
            <a:endParaRPr lang="en-US" altLang="zh-TW" dirty="0"/>
          </a:p>
          <a:p>
            <a:r>
              <a:rPr lang="zh-TW" altLang="en-US" dirty="0"/>
              <a:t>若都有出現版本資訊</a:t>
            </a:r>
            <a:endParaRPr lang="en-US" altLang="zh-TW" dirty="0"/>
          </a:p>
          <a:p>
            <a:r>
              <a:rPr lang="zh-TW" altLang="en-US" dirty="0"/>
              <a:t>就是安裝成功了</a:t>
            </a:r>
          </a:p>
        </p:txBody>
      </p:sp>
    </p:spTree>
    <p:extLst>
      <p:ext uri="{BB962C8B-B14F-4D97-AF65-F5344CB8AC3E}">
        <p14:creationId xmlns:p14="http://schemas.microsoft.com/office/powerpoint/2010/main" val="3371237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15E321E-8E10-413D-A525-83477F1D9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474" y="1763450"/>
            <a:ext cx="8279908" cy="44849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E2D5834-4A88-46AF-B398-E12DB185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安裝 </a:t>
            </a:r>
            <a:r>
              <a:rPr lang="en-US" altLang="zh-TW" sz="4800" dirty="0"/>
              <a:t>Vscode</a:t>
            </a:r>
            <a:endParaRPr lang="zh-TW" altLang="en-US" sz="4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03166C0-72C7-46DC-B221-2B914417AB49}"/>
              </a:ext>
            </a:extLst>
          </p:cNvPr>
          <p:cNvSpPr txBox="1"/>
          <p:nvPr/>
        </p:nvSpPr>
        <p:spPr>
          <a:xfrm>
            <a:off x="0" y="3160445"/>
            <a:ext cx="5583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到官方網站下載</a:t>
            </a:r>
            <a:endParaRPr lang="en-US" altLang="zh-TW" sz="2400" dirty="0"/>
          </a:p>
          <a:p>
            <a:r>
              <a:rPr lang="zh-TW" altLang="en-US" sz="2400" dirty="0"/>
              <a:t>官方連結</a:t>
            </a:r>
            <a:endParaRPr lang="en-US" altLang="zh-TW" sz="2400" dirty="0"/>
          </a:p>
          <a:p>
            <a:r>
              <a:rPr lang="en-US" altLang="zh-TW" sz="2400" dirty="0">
                <a:hlinkClick r:id="rId3"/>
              </a:rPr>
              <a:t>https://code.visualstudio.com/download</a:t>
            </a:r>
            <a:endParaRPr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C2F918-30EB-49DB-A9EA-3DE8474654EE}"/>
              </a:ext>
            </a:extLst>
          </p:cNvPr>
          <p:cNvSpPr/>
          <p:nvPr/>
        </p:nvSpPr>
        <p:spPr>
          <a:xfrm>
            <a:off x="5721385" y="4069686"/>
            <a:ext cx="1070031" cy="316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3C35BD-DFB6-49C6-B66C-9BD32C71918B}"/>
              </a:ext>
            </a:extLst>
          </p:cNvPr>
          <p:cNvSpPr/>
          <p:nvPr/>
        </p:nvSpPr>
        <p:spPr>
          <a:xfrm>
            <a:off x="4001140" y="1900849"/>
            <a:ext cx="1210051" cy="167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519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D5834-4A88-46AF-B398-E12DB185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C/C++</a:t>
            </a:r>
            <a:endParaRPr lang="zh-TW" altLang="en-US" sz="4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80D637-2D73-4ECA-BDDC-E85021A31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541" y="1580050"/>
            <a:ext cx="9004917" cy="487766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ECF50EC-8167-4FFA-9B00-CC4F7354732C}"/>
              </a:ext>
            </a:extLst>
          </p:cNvPr>
          <p:cNvSpPr txBox="1"/>
          <p:nvPr/>
        </p:nvSpPr>
        <p:spPr>
          <a:xfrm>
            <a:off x="3009530" y="2002345"/>
            <a:ext cx="5330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Vscode </a:t>
            </a:r>
            <a:r>
              <a:rPr lang="zh-TW" altLang="en-US" sz="2400" dirty="0"/>
              <a:t>加上 </a:t>
            </a:r>
            <a:r>
              <a:rPr lang="en-US" altLang="zh-TW" sz="2400" dirty="0"/>
              <a:t>C/C++ extension</a:t>
            </a:r>
          </a:p>
          <a:p>
            <a:r>
              <a:rPr lang="zh-TW" altLang="en-US" sz="2400" dirty="0"/>
              <a:t>往後編輯</a:t>
            </a:r>
            <a:r>
              <a:rPr lang="en-US" altLang="zh-TW" sz="2400" dirty="0"/>
              <a:t>C</a:t>
            </a:r>
            <a:r>
              <a:rPr lang="zh-TW" altLang="en-US" sz="2400" dirty="0"/>
              <a:t>檔時可以告訴你關鍵字候選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1AC79DC-C213-47D5-AFBB-FFD2BEFB60F6}"/>
              </a:ext>
            </a:extLst>
          </p:cNvPr>
          <p:cNvSpPr/>
          <p:nvPr/>
        </p:nvSpPr>
        <p:spPr>
          <a:xfrm flipV="1">
            <a:off x="1790208" y="1980610"/>
            <a:ext cx="1219322" cy="505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47DDE4F-C7B1-4493-9234-C8F9AF699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44" y="2964039"/>
            <a:ext cx="5306165" cy="1629002"/>
          </a:xfrm>
          <a:prstGeom prst="rect">
            <a:avLst/>
          </a:prstGeom>
        </p:spPr>
      </p:pic>
      <p:sp>
        <p:nvSpPr>
          <p:cNvPr id="15" name="箭號: 向下 14">
            <a:extLst>
              <a:ext uri="{FF2B5EF4-FFF2-40B4-BE49-F238E27FC236}">
                <a16:creationId xmlns:a16="http://schemas.microsoft.com/office/drawing/2014/main" id="{050E54FB-3A13-4A3A-8346-4E2EDB682702}"/>
              </a:ext>
            </a:extLst>
          </p:cNvPr>
          <p:cNvSpPr/>
          <p:nvPr/>
        </p:nvSpPr>
        <p:spPr>
          <a:xfrm rot="18314208">
            <a:off x="6966746" y="2795955"/>
            <a:ext cx="542261" cy="757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9FA5C26-6657-4512-9988-24C4FCF208C3}"/>
              </a:ext>
            </a:extLst>
          </p:cNvPr>
          <p:cNvSpPr/>
          <p:nvPr/>
        </p:nvSpPr>
        <p:spPr>
          <a:xfrm flipV="1">
            <a:off x="1559298" y="2627326"/>
            <a:ext cx="289972" cy="206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1190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D5834-4A88-46AF-B398-E12DB185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Open Folder</a:t>
            </a:r>
            <a:endParaRPr lang="zh-TW" altLang="en-US" sz="4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04DF30B-C6C5-481D-AB20-2A76E7CA6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07" y="1580050"/>
            <a:ext cx="9005538" cy="487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4C16540-291B-477E-A58D-738A95CEB0AB}"/>
              </a:ext>
            </a:extLst>
          </p:cNvPr>
          <p:cNvSpPr/>
          <p:nvPr/>
        </p:nvSpPr>
        <p:spPr>
          <a:xfrm flipV="1">
            <a:off x="1877879" y="2155444"/>
            <a:ext cx="1069507" cy="206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351BE4-6BE2-4588-BB88-2A61D4C54056}"/>
              </a:ext>
            </a:extLst>
          </p:cNvPr>
          <p:cNvSpPr/>
          <p:nvPr/>
        </p:nvSpPr>
        <p:spPr>
          <a:xfrm flipV="1">
            <a:off x="7146523" y="4065972"/>
            <a:ext cx="478289" cy="132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EABAC2-76FF-43BF-81E6-FE03A296CB48}"/>
              </a:ext>
            </a:extLst>
          </p:cNvPr>
          <p:cNvSpPr/>
          <p:nvPr/>
        </p:nvSpPr>
        <p:spPr>
          <a:xfrm flipV="1">
            <a:off x="1587908" y="1764739"/>
            <a:ext cx="289972" cy="206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3E5A404-EDF5-4F18-876F-8F5A4949318A}"/>
              </a:ext>
            </a:extLst>
          </p:cNvPr>
          <p:cNvSpPr txBox="1"/>
          <p:nvPr/>
        </p:nvSpPr>
        <p:spPr>
          <a:xfrm>
            <a:off x="216557" y="11183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照順序點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D007178-8E63-40EE-A8A5-F0EEACF3743D}"/>
              </a:ext>
            </a:extLst>
          </p:cNvPr>
          <p:cNvSpPr txBox="1"/>
          <p:nvPr/>
        </p:nvSpPr>
        <p:spPr>
          <a:xfrm>
            <a:off x="1290569" y="1651886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929ADC1-ABB9-488C-A279-69EE25BC99EC}"/>
              </a:ext>
            </a:extLst>
          </p:cNvPr>
          <p:cNvSpPr txBox="1"/>
          <p:nvPr/>
        </p:nvSpPr>
        <p:spPr>
          <a:xfrm>
            <a:off x="1562014" y="2041715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AF647E-9F2C-4DDB-9569-C7AA1EFFCA69}"/>
              </a:ext>
            </a:extLst>
          </p:cNvPr>
          <p:cNvSpPr txBox="1"/>
          <p:nvPr/>
        </p:nvSpPr>
        <p:spPr>
          <a:xfrm>
            <a:off x="7214787" y="4198959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0905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74A7CE14-3A4F-41B5-8D5C-9B8EC90B2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554" y="1485284"/>
            <a:ext cx="9005538" cy="487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E2D5834-4A88-46AF-B398-E12DB185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Open Folder</a:t>
            </a:r>
            <a:endParaRPr lang="zh-TW" altLang="en-US" sz="4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C16540-291B-477E-A58D-738A95CEB0AB}"/>
              </a:ext>
            </a:extLst>
          </p:cNvPr>
          <p:cNvSpPr/>
          <p:nvPr/>
        </p:nvSpPr>
        <p:spPr>
          <a:xfrm flipV="1">
            <a:off x="5215883" y="4401494"/>
            <a:ext cx="1069507" cy="268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900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D5834-4A88-46AF-B398-E12DB185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軟體安裝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5B2403-DBB7-4641-9196-696E540FF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23" y="1748492"/>
            <a:ext cx="11470105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zh-TW" altLang="en-US" sz="2800" dirty="0"/>
              <a:t>環境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Windows 10 + </a:t>
            </a:r>
            <a:r>
              <a:rPr lang="en-US" altLang="zh-TW" sz="2800" dirty="0">
                <a:effectLst/>
              </a:rPr>
              <a:t>Msys2 MinGW64 + Visual Studio Code</a:t>
            </a:r>
          </a:p>
          <a:p>
            <a:pPr marL="36900" indent="0">
              <a:buNone/>
            </a:pPr>
            <a:r>
              <a:rPr lang="zh-TW" altLang="en-US" sz="2800" dirty="0"/>
              <a:t>官方教學網址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>
                <a:hlinkClick r:id="rId2"/>
              </a:rPr>
              <a:t>https://code.visualstudio.com/docs/cpp/config-mingw</a:t>
            </a:r>
            <a:endParaRPr lang="zh-TW" altLang="en-US" sz="2800" dirty="0"/>
          </a:p>
        </p:txBody>
      </p:sp>
      <p:pic>
        <p:nvPicPr>
          <p:cNvPr id="2050" name="Picture 2" descr="WIN10-IOTE-V-RS IEI | Mouser 臺灣">
            <a:extLst>
              <a:ext uri="{FF2B5EF4-FFF2-40B4-BE49-F238E27FC236}">
                <a16:creationId xmlns:a16="http://schemas.microsoft.com/office/drawing/2014/main" id="{22A476CA-351C-497F-8914-4B1A1FA4118C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" b="5453"/>
          <a:stretch/>
        </p:blipFill>
        <p:spPr bwMode="auto">
          <a:xfrm>
            <a:off x="607986" y="3777867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675704C-A191-4CB7-86D6-1C5064ACFA0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334369" y="3777867"/>
            <a:ext cx="2160000" cy="2160000"/>
          </a:xfrm>
          <a:prstGeom prst="rect">
            <a:avLst/>
          </a:prstGeom>
        </p:spPr>
      </p:pic>
      <p:pic>
        <p:nvPicPr>
          <p:cNvPr id="2052" name="Picture 4" descr="Visual Studio Code - 維基百科，自由的百科全書">
            <a:extLst>
              <a:ext uri="{FF2B5EF4-FFF2-40B4-BE49-F238E27FC236}">
                <a16:creationId xmlns:a16="http://schemas.microsoft.com/office/drawing/2014/main" id="{71B64EC6-CC6A-4A0C-8318-C9CFD24F2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748" y="3777867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477482E-981F-4028-A2F4-C1B7839893A5}"/>
              </a:ext>
            </a:extLst>
          </p:cNvPr>
          <p:cNvSpPr txBox="1">
            <a:spLocks/>
          </p:cNvSpPr>
          <p:nvPr/>
        </p:nvSpPr>
        <p:spPr>
          <a:xfrm>
            <a:off x="6494369" y="1404838"/>
            <a:ext cx="4291477" cy="4810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altLang="zh-TW" dirty="0"/>
              <a:t>By </a:t>
            </a:r>
            <a:r>
              <a:rPr lang="zh-TW" altLang="en-US" dirty="0"/>
              <a:t>邱泓裕 </a:t>
            </a:r>
            <a:r>
              <a:rPr lang="en-US" altLang="zh-TW" dirty="0"/>
              <a:t>hychiu.cs11@nycu.edu.tw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7557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8A1754E-C93B-48A8-89A2-79CA0DFC0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364" y="2047889"/>
            <a:ext cx="5525271" cy="38486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E2D5834-4A88-46AF-B398-E12DB185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Add new file</a:t>
            </a:r>
            <a:endParaRPr lang="zh-TW" altLang="en-US" sz="4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C16540-291B-477E-A58D-738A95CEB0AB}"/>
              </a:ext>
            </a:extLst>
          </p:cNvPr>
          <p:cNvSpPr/>
          <p:nvPr/>
        </p:nvSpPr>
        <p:spPr>
          <a:xfrm flipV="1">
            <a:off x="5243044" y="2880512"/>
            <a:ext cx="270517" cy="242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3AF3CC-698E-48AC-8518-38F99A8982FA}"/>
              </a:ext>
            </a:extLst>
          </p:cNvPr>
          <p:cNvSpPr/>
          <p:nvPr/>
        </p:nvSpPr>
        <p:spPr>
          <a:xfrm flipV="1">
            <a:off x="3857863" y="3123446"/>
            <a:ext cx="2389027" cy="242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112FD73-55BD-43CC-B8FA-A46591F6F189}"/>
              </a:ext>
            </a:extLst>
          </p:cNvPr>
          <p:cNvSpPr txBox="1"/>
          <p:nvPr/>
        </p:nvSpPr>
        <p:spPr>
          <a:xfrm>
            <a:off x="5171801" y="2424774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1C07931-4744-4580-91B8-84E011879D19}"/>
              </a:ext>
            </a:extLst>
          </p:cNvPr>
          <p:cNvSpPr txBox="1"/>
          <p:nvPr/>
        </p:nvSpPr>
        <p:spPr>
          <a:xfrm>
            <a:off x="3776317" y="3260788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346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D5834-4A88-46AF-B398-E12DB185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Configure Tasks</a:t>
            </a:r>
            <a:endParaRPr lang="zh-TW" altLang="en-US" sz="4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23CED5-B0FE-4931-8B79-A982D8A4E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232" y="1668999"/>
            <a:ext cx="8996887" cy="487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ABD0740-ACDD-41F1-832B-2F4C75837622}"/>
              </a:ext>
            </a:extLst>
          </p:cNvPr>
          <p:cNvSpPr/>
          <p:nvPr/>
        </p:nvSpPr>
        <p:spPr>
          <a:xfrm flipV="1">
            <a:off x="1831557" y="2182076"/>
            <a:ext cx="1106952" cy="126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1AD83F-0B56-49C6-8297-8CBDE5002246}"/>
              </a:ext>
            </a:extLst>
          </p:cNvPr>
          <p:cNvSpPr/>
          <p:nvPr/>
        </p:nvSpPr>
        <p:spPr>
          <a:xfrm flipV="1">
            <a:off x="2959393" y="3186066"/>
            <a:ext cx="1239745" cy="169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F3AEB1-EA6B-4D5A-AD8F-63CBEB6344B3}"/>
              </a:ext>
            </a:extLst>
          </p:cNvPr>
          <p:cNvSpPr/>
          <p:nvPr/>
        </p:nvSpPr>
        <p:spPr>
          <a:xfrm flipV="1">
            <a:off x="2971401" y="1668999"/>
            <a:ext cx="268950" cy="169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AACEE1B-2F86-4CAD-9DDB-91BE025E818B}"/>
              </a:ext>
            </a:extLst>
          </p:cNvPr>
          <p:cNvSpPr txBox="1"/>
          <p:nvPr/>
        </p:nvSpPr>
        <p:spPr>
          <a:xfrm>
            <a:off x="1964075" y="2245135"/>
            <a:ext cx="290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E7E3C1B-2F4A-4190-AC49-6C39D0A7E19F}"/>
              </a:ext>
            </a:extLst>
          </p:cNvPr>
          <p:cNvSpPr txBox="1"/>
          <p:nvPr/>
        </p:nvSpPr>
        <p:spPr>
          <a:xfrm>
            <a:off x="2929834" y="1250021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F729090-07FB-4A21-9768-CA84437ADC18}"/>
              </a:ext>
            </a:extLst>
          </p:cNvPr>
          <p:cNvSpPr txBox="1"/>
          <p:nvPr/>
        </p:nvSpPr>
        <p:spPr>
          <a:xfrm>
            <a:off x="4163830" y="2995286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7787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552842E-97A7-48B9-B862-D04894272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232" y="1668361"/>
            <a:ext cx="8996888" cy="487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E2D5834-4A88-46AF-B398-E12DB185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Configure Tasks</a:t>
            </a:r>
            <a:endParaRPr lang="zh-TW" altLang="en-US" sz="4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BD0740-ACDD-41F1-832B-2F4C75837622}"/>
              </a:ext>
            </a:extLst>
          </p:cNvPr>
          <p:cNvSpPr/>
          <p:nvPr/>
        </p:nvSpPr>
        <p:spPr>
          <a:xfrm flipV="1">
            <a:off x="4690166" y="1818090"/>
            <a:ext cx="2838097" cy="445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9990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D5834-4A88-46AF-B398-E12DB185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Configure Tasks Result</a:t>
            </a:r>
            <a:endParaRPr lang="zh-TW" altLang="en-US" sz="4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65FFDD-5451-4D0A-AE14-45CFC71B7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07" y="1580050"/>
            <a:ext cx="9005538" cy="48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60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D5834-4A88-46AF-B398-E12DB185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Configure Launch</a:t>
            </a:r>
            <a:endParaRPr lang="zh-TW" altLang="en-US" sz="4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D6BBB5-7E28-4FCD-BF10-AB85B09D3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232" y="1580050"/>
            <a:ext cx="8996888" cy="487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91B3287-1538-4575-82D8-88F9ADCBA90A}"/>
              </a:ext>
            </a:extLst>
          </p:cNvPr>
          <p:cNvSpPr/>
          <p:nvPr/>
        </p:nvSpPr>
        <p:spPr>
          <a:xfrm flipV="1">
            <a:off x="1849311" y="2183906"/>
            <a:ext cx="902767" cy="133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DF0042-B5FC-4C3F-A058-22375D5FA4D6}"/>
              </a:ext>
            </a:extLst>
          </p:cNvPr>
          <p:cNvSpPr/>
          <p:nvPr/>
        </p:nvSpPr>
        <p:spPr>
          <a:xfrm flipV="1">
            <a:off x="2752078" y="2417336"/>
            <a:ext cx="1402672" cy="133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E37B74-1628-4B88-A4D6-B87938BB448A}"/>
              </a:ext>
            </a:extLst>
          </p:cNvPr>
          <p:cNvSpPr/>
          <p:nvPr/>
        </p:nvSpPr>
        <p:spPr>
          <a:xfrm flipV="1">
            <a:off x="2752079" y="1613734"/>
            <a:ext cx="195308" cy="133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DFA430A-423F-453E-9852-EBDD3EFD6A48}"/>
              </a:ext>
            </a:extLst>
          </p:cNvPr>
          <p:cNvSpPr txBox="1"/>
          <p:nvPr/>
        </p:nvSpPr>
        <p:spPr>
          <a:xfrm>
            <a:off x="2678853" y="1202517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5AE7655-F81E-4C22-9CFD-8FA92692FD2B}"/>
              </a:ext>
            </a:extLst>
          </p:cNvPr>
          <p:cNvSpPr txBox="1"/>
          <p:nvPr/>
        </p:nvSpPr>
        <p:spPr>
          <a:xfrm>
            <a:off x="2047212" y="2279730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7092EA4-7BDE-4DA3-81FF-CD873E69FD7D}"/>
              </a:ext>
            </a:extLst>
          </p:cNvPr>
          <p:cNvSpPr txBox="1"/>
          <p:nvPr/>
        </p:nvSpPr>
        <p:spPr>
          <a:xfrm>
            <a:off x="4119443" y="2250488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4411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D5834-4A88-46AF-B398-E12DB185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Configure Launch</a:t>
            </a:r>
            <a:endParaRPr lang="zh-TW" altLang="en-US" sz="4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932E55-EF69-48A9-B1D7-B71980ABA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232" y="1580050"/>
            <a:ext cx="8996888" cy="487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571F313-84B3-4FB1-921C-54565B836525}"/>
              </a:ext>
            </a:extLst>
          </p:cNvPr>
          <p:cNvSpPr/>
          <p:nvPr/>
        </p:nvSpPr>
        <p:spPr>
          <a:xfrm flipV="1">
            <a:off x="4711576" y="1882064"/>
            <a:ext cx="2758199" cy="142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3450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D5834-4A88-46AF-B398-E12DB185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Configure Launch</a:t>
            </a:r>
            <a:endParaRPr lang="zh-TW" altLang="en-US" sz="4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16B230C-17FE-4A78-A322-B39703FDD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07" y="1580050"/>
            <a:ext cx="9005538" cy="487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CBD9F3C-60CE-49B5-8124-149B833F1124}"/>
              </a:ext>
            </a:extLst>
          </p:cNvPr>
          <p:cNvSpPr/>
          <p:nvPr/>
        </p:nvSpPr>
        <p:spPr>
          <a:xfrm flipV="1">
            <a:off x="9241654" y="4847207"/>
            <a:ext cx="683581" cy="133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848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D5834-4A88-46AF-B398-E12DB185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Configure Launch</a:t>
            </a:r>
            <a:endParaRPr lang="zh-TW" altLang="en-US" sz="4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7ED517-C26D-4979-BBC2-E1C4B1657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232" y="1580050"/>
            <a:ext cx="8996888" cy="487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5EFB78B-175A-4469-B387-59058DD5CAD9}"/>
              </a:ext>
            </a:extLst>
          </p:cNvPr>
          <p:cNvSpPr/>
          <p:nvPr/>
        </p:nvSpPr>
        <p:spPr>
          <a:xfrm flipV="1">
            <a:off x="3598211" y="2627790"/>
            <a:ext cx="2039109" cy="106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5199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49717A0B-6C59-4C0A-9266-07BA6F24F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07" y="1707226"/>
            <a:ext cx="9005538" cy="487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E2D5834-4A88-46AF-B398-E12DB185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Configure Launch</a:t>
            </a:r>
            <a:endParaRPr lang="zh-TW" altLang="en-US" sz="4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2906C8-7268-4408-9A3C-DE2B58DEAFA5}"/>
              </a:ext>
            </a:extLst>
          </p:cNvPr>
          <p:cNvSpPr/>
          <p:nvPr/>
        </p:nvSpPr>
        <p:spPr>
          <a:xfrm flipV="1">
            <a:off x="4139750" y="2991773"/>
            <a:ext cx="1956250" cy="115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629092-2AED-423A-B365-231CC10509D6}"/>
              </a:ext>
            </a:extLst>
          </p:cNvPr>
          <p:cNvSpPr/>
          <p:nvPr/>
        </p:nvSpPr>
        <p:spPr>
          <a:xfrm flipV="1">
            <a:off x="4397202" y="3617653"/>
            <a:ext cx="1541959" cy="133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807CB1F-5C69-44BD-9B3B-E7C73D238281}"/>
              </a:ext>
            </a:extLst>
          </p:cNvPr>
          <p:cNvSpPr txBox="1"/>
          <p:nvPr/>
        </p:nvSpPr>
        <p:spPr>
          <a:xfrm>
            <a:off x="2275914" y="2417324"/>
            <a:ext cx="694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改成這個</a:t>
            </a:r>
            <a:r>
              <a:rPr lang="en-US" altLang="zh-TW" dirty="0"/>
              <a:t>${workspacefolder}/${fileBasenameNoExtension}.exe</a:t>
            </a:r>
          </a:p>
          <a:p>
            <a:endParaRPr lang="en-US" altLang="zh-TW" sz="2400" dirty="0"/>
          </a:p>
          <a:p>
            <a:r>
              <a:rPr lang="en-US" altLang="zh-TW" sz="2400" dirty="0"/>
              <a:t>(.exe</a:t>
            </a:r>
            <a:r>
              <a:rPr lang="zh-TW" altLang="en-US" sz="2400" dirty="0"/>
              <a:t>檔的位置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FC6B46B-BE67-4D11-82BA-1267241C2B89}"/>
              </a:ext>
            </a:extLst>
          </p:cNvPr>
          <p:cNvSpPr txBox="1"/>
          <p:nvPr/>
        </p:nvSpPr>
        <p:spPr>
          <a:xfrm>
            <a:off x="5915489" y="3407271"/>
            <a:ext cx="2112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改成</a:t>
            </a:r>
            <a:r>
              <a:rPr lang="en-US" altLang="zh-TW" sz="2400" dirty="0"/>
              <a:t>GDB</a:t>
            </a:r>
            <a:r>
              <a:rPr lang="zh-TW" altLang="en-US" sz="2400" dirty="0"/>
              <a:t>路徑</a:t>
            </a:r>
            <a:endParaRPr lang="en-US" altLang="zh-TW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7197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BDFC6C0-EF9A-4281-B4F5-98FDDF5F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295" y="1521249"/>
            <a:ext cx="9646762" cy="517508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E2D5834-4A88-46AF-B398-E12DB185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Configure Launch</a:t>
            </a:r>
            <a:endParaRPr lang="zh-TW" altLang="en-US" sz="4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629092-2AED-423A-B365-231CC10509D6}"/>
              </a:ext>
            </a:extLst>
          </p:cNvPr>
          <p:cNvSpPr/>
          <p:nvPr/>
        </p:nvSpPr>
        <p:spPr>
          <a:xfrm flipV="1">
            <a:off x="2530695" y="5546686"/>
            <a:ext cx="2399524" cy="222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FC6B46B-BE67-4D11-82BA-1267241C2B89}"/>
              </a:ext>
            </a:extLst>
          </p:cNvPr>
          <p:cNvSpPr txBox="1"/>
          <p:nvPr/>
        </p:nvSpPr>
        <p:spPr>
          <a:xfrm>
            <a:off x="4930219" y="5486871"/>
            <a:ext cx="3136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改成</a:t>
            </a:r>
            <a:r>
              <a:rPr lang="en-US" altLang="zh-TW" sz="2400" dirty="0"/>
              <a:t>task</a:t>
            </a:r>
            <a:r>
              <a:rPr lang="zh-TW" altLang="en-US" sz="2400" dirty="0"/>
              <a:t>中對應的</a:t>
            </a:r>
            <a:r>
              <a:rPr lang="en-US" altLang="zh-TW" sz="2400" dirty="0"/>
              <a:t>label (</a:t>
            </a:r>
            <a:r>
              <a:rPr lang="zh-TW" altLang="en-US" sz="2400" dirty="0"/>
              <a:t>可以自行更改</a:t>
            </a:r>
            <a:r>
              <a:rPr lang="en-US" altLang="zh-TW" sz="2400" dirty="0"/>
              <a:t>label, </a:t>
            </a:r>
            <a:r>
              <a:rPr lang="zh-TW" altLang="en-US" sz="2400" dirty="0"/>
              <a:t>兩邊對的上就好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5535E40-2C55-4889-BE73-005FE51CAB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7" r="40141" b="37329"/>
          <a:stretch/>
        </p:blipFill>
        <p:spPr>
          <a:xfrm>
            <a:off x="5693159" y="1388424"/>
            <a:ext cx="4949073" cy="4098447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3D5FD13E-215C-4AE2-B424-159F26A1F69F}"/>
              </a:ext>
            </a:extLst>
          </p:cNvPr>
          <p:cNvSpPr txBox="1"/>
          <p:nvPr/>
        </p:nvSpPr>
        <p:spPr>
          <a:xfrm>
            <a:off x="8167695" y="1897209"/>
            <a:ext cx="313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task.json</a:t>
            </a:r>
            <a:endParaRPr lang="zh-TW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0649B7-4DAE-4583-9081-8D409BB3712C}"/>
              </a:ext>
            </a:extLst>
          </p:cNvPr>
          <p:cNvSpPr/>
          <p:nvPr/>
        </p:nvSpPr>
        <p:spPr>
          <a:xfrm>
            <a:off x="6315959" y="2491699"/>
            <a:ext cx="1998482" cy="18433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92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D5834-4A88-46AF-B398-E12DB185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安裝 </a:t>
            </a:r>
            <a:r>
              <a:rPr lang="en-US" altLang="zh-TW" sz="4800" dirty="0"/>
              <a:t>Msys2 MinGW64</a:t>
            </a:r>
            <a:endParaRPr lang="zh-TW" altLang="en-US" sz="4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7E82FE2-E0F9-4059-864C-1ECB10437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49" y="1819470"/>
            <a:ext cx="8521003" cy="461554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03166C0-72C7-46DC-B221-2B914417AB49}"/>
              </a:ext>
            </a:extLst>
          </p:cNvPr>
          <p:cNvSpPr txBox="1"/>
          <p:nvPr/>
        </p:nvSpPr>
        <p:spPr>
          <a:xfrm>
            <a:off x="0" y="3186159"/>
            <a:ext cx="3470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到官方網站下載</a:t>
            </a:r>
            <a:endParaRPr lang="en-US" altLang="zh-TW" sz="2400" dirty="0"/>
          </a:p>
          <a:p>
            <a:r>
              <a:rPr lang="zh-TW" altLang="en-US" sz="2400" dirty="0"/>
              <a:t>官方連結</a:t>
            </a:r>
            <a:endParaRPr lang="en-US" altLang="zh-TW" sz="2400" dirty="0"/>
          </a:p>
          <a:p>
            <a:r>
              <a:rPr lang="en-US" altLang="zh-TW" sz="2400" dirty="0">
                <a:hlinkClick r:id="rId3"/>
              </a:rPr>
              <a:t>https://www.msys2.org/</a:t>
            </a:r>
            <a:endParaRPr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C2F918-30EB-49DB-A9EA-3DE8474654EE}"/>
              </a:ext>
            </a:extLst>
          </p:cNvPr>
          <p:cNvSpPr/>
          <p:nvPr/>
        </p:nvSpPr>
        <p:spPr>
          <a:xfrm>
            <a:off x="7035281" y="5197151"/>
            <a:ext cx="942392" cy="158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3C35BD-DFB6-49C6-B66C-9BD32C71918B}"/>
              </a:ext>
            </a:extLst>
          </p:cNvPr>
          <p:cNvSpPr/>
          <p:nvPr/>
        </p:nvSpPr>
        <p:spPr>
          <a:xfrm>
            <a:off x="4089918" y="1971870"/>
            <a:ext cx="942392" cy="158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458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48C0A9B-F1AE-4894-9C3A-7FF92A997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1" y="1580050"/>
            <a:ext cx="9005538" cy="487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E2D5834-4A88-46AF-B398-E12DB185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Configure Launch</a:t>
            </a:r>
            <a:endParaRPr lang="zh-TW" altLang="en-US" sz="4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629092-2AED-423A-B365-231CC10509D6}"/>
              </a:ext>
            </a:extLst>
          </p:cNvPr>
          <p:cNvSpPr/>
          <p:nvPr/>
        </p:nvSpPr>
        <p:spPr>
          <a:xfrm flipV="1">
            <a:off x="3030042" y="2293486"/>
            <a:ext cx="228064" cy="174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2346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D5834-4A88-46AF-B398-E12DB185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Configure Launch</a:t>
            </a:r>
            <a:endParaRPr lang="zh-TW" altLang="en-US" sz="4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07E77A-1141-4814-A592-811E94D28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232" y="1580050"/>
            <a:ext cx="8996888" cy="487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B77B087-BC97-44DC-812D-9CD7ECED0BD0}"/>
              </a:ext>
            </a:extLst>
          </p:cNvPr>
          <p:cNvSpPr/>
          <p:nvPr/>
        </p:nvSpPr>
        <p:spPr>
          <a:xfrm flipV="1">
            <a:off x="9978501" y="1740022"/>
            <a:ext cx="239697" cy="142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CE74D31-B8E2-463A-9305-3A3E8E8A15A3}"/>
              </a:ext>
            </a:extLst>
          </p:cNvPr>
          <p:cNvSpPr/>
          <p:nvPr/>
        </p:nvSpPr>
        <p:spPr>
          <a:xfrm flipV="1">
            <a:off x="9374819" y="1882066"/>
            <a:ext cx="843379" cy="159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9746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072DBE9-5569-4728-90B7-76D6046A0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07" y="1580050"/>
            <a:ext cx="9005538" cy="487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E2D5834-4A88-46AF-B398-E12DB185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Running GDB</a:t>
            </a:r>
            <a:endParaRPr lang="zh-TW" altLang="en-US" sz="4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77B087-BC97-44DC-812D-9CD7ECED0BD0}"/>
              </a:ext>
            </a:extLst>
          </p:cNvPr>
          <p:cNvSpPr/>
          <p:nvPr/>
        </p:nvSpPr>
        <p:spPr>
          <a:xfrm rot="10800000" flipV="1">
            <a:off x="5850978" y="1740022"/>
            <a:ext cx="851662" cy="142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CE74D31-B8E2-463A-9305-3A3E8E8A15A3}"/>
              </a:ext>
            </a:extLst>
          </p:cNvPr>
          <p:cNvSpPr/>
          <p:nvPr/>
        </p:nvSpPr>
        <p:spPr>
          <a:xfrm flipV="1">
            <a:off x="1811044" y="1882066"/>
            <a:ext cx="1180731" cy="1784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81ADFB-9A34-446D-9F65-5BEBE0A7880E}"/>
              </a:ext>
            </a:extLst>
          </p:cNvPr>
          <p:cNvSpPr/>
          <p:nvPr/>
        </p:nvSpPr>
        <p:spPr>
          <a:xfrm rot="10800000" flipV="1">
            <a:off x="5930282" y="1740020"/>
            <a:ext cx="160393" cy="1420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6699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7CFDAAC-9EC6-44A5-91AE-230606A09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07" y="1580050"/>
            <a:ext cx="9005538" cy="487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E2D5834-4A88-46AF-B398-E12DB185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Running Result</a:t>
            </a:r>
            <a:endParaRPr lang="zh-TW" altLang="en-US" sz="4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77B087-BC97-44DC-812D-9CD7ECED0BD0}"/>
              </a:ext>
            </a:extLst>
          </p:cNvPr>
          <p:cNvSpPr/>
          <p:nvPr/>
        </p:nvSpPr>
        <p:spPr>
          <a:xfrm rot="10800000" flipV="1">
            <a:off x="3090023" y="5655074"/>
            <a:ext cx="6888478" cy="319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CE74D31-B8E2-463A-9305-3A3E8E8A15A3}"/>
              </a:ext>
            </a:extLst>
          </p:cNvPr>
          <p:cNvSpPr/>
          <p:nvPr/>
        </p:nvSpPr>
        <p:spPr>
          <a:xfrm flipV="1">
            <a:off x="1811044" y="1882066"/>
            <a:ext cx="1180731" cy="1784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369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D5834-4A88-46AF-B398-E12DB185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安裝 </a:t>
            </a:r>
            <a:r>
              <a:rPr lang="en-US" altLang="zh-TW" sz="4800" dirty="0"/>
              <a:t>Msys2 MinGW64</a:t>
            </a:r>
            <a:endParaRPr lang="zh-TW" altLang="en-US" sz="4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03166C0-72C7-46DC-B221-2B914417AB49}"/>
              </a:ext>
            </a:extLst>
          </p:cNvPr>
          <p:cNvSpPr txBox="1"/>
          <p:nvPr/>
        </p:nvSpPr>
        <p:spPr>
          <a:xfrm>
            <a:off x="208547" y="2015084"/>
            <a:ext cx="3465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執行下載下來的安裝檔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B01D8B-02C5-4B47-8D6E-F980064AA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769161"/>
            <a:ext cx="3876824" cy="362998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E4C4005-909B-46C5-A994-4C4DC8BF1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301" y="2769161"/>
            <a:ext cx="3876824" cy="362998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DCBE8B4-460A-4737-9642-02C9557DED1E}"/>
              </a:ext>
            </a:extLst>
          </p:cNvPr>
          <p:cNvSpPr/>
          <p:nvPr/>
        </p:nvSpPr>
        <p:spPr>
          <a:xfrm>
            <a:off x="1042736" y="3609952"/>
            <a:ext cx="561474" cy="229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7F14A6-B56F-4A6B-9728-AF5FEF94C72B}"/>
              </a:ext>
            </a:extLst>
          </p:cNvPr>
          <p:cNvSpPr/>
          <p:nvPr/>
        </p:nvSpPr>
        <p:spPr>
          <a:xfrm>
            <a:off x="8750968" y="5895952"/>
            <a:ext cx="681790" cy="352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41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D5834-4A88-46AF-B398-E12DB185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安裝 </a:t>
            </a:r>
            <a:r>
              <a:rPr lang="en-US" altLang="zh-TW" sz="4800" dirty="0"/>
              <a:t>Msys2 MinGW64</a:t>
            </a:r>
            <a:endParaRPr lang="zh-TW" altLang="en-US" sz="4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03166C0-72C7-46DC-B221-2B914417AB49}"/>
              </a:ext>
            </a:extLst>
          </p:cNvPr>
          <p:cNvSpPr txBox="1"/>
          <p:nvPr/>
        </p:nvSpPr>
        <p:spPr>
          <a:xfrm>
            <a:off x="208547" y="2015084"/>
            <a:ext cx="3465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執行下載下來的安裝檔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2F11C4E-8083-4E61-AB74-F70919F4E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78" y="2661749"/>
            <a:ext cx="7640116" cy="34390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0A0A87E-51CA-4A28-A7F5-B01BC21384B8}"/>
              </a:ext>
            </a:extLst>
          </p:cNvPr>
          <p:cNvSpPr/>
          <p:nvPr/>
        </p:nvSpPr>
        <p:spPr>
          <a:xfrm>
            <a:off x="7852610" y="5759115"/>
            <a:ext cx="745958" cy="224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96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3E7FC36-9AD8-4CB9-9658-033251B4C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63" y="2661749"/>
            <a:ext cx="7640116" cy="343900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E2D5834-4A88-46AF-B398-E12DB185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安裝 </a:t>
            </a:r>
            <a:r>
              <a:rPr lang="en-US" altLang="zh-TW" sz="4800" dirty="0"/>
              <a:t>Msys2 MinGW64</a:t>
            </a:r>
            <a:endParaRPr lang="zh-TW" altLang="en-US" sz="4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03166C0-72C7-46DC-B221-2B914417AB49}"/>
              </a:ext>
            </a:extLst>
          </p:cNvPr>
          <p:cNvSpPr txBox="1"/>
          <p:nvPr/>
        </p:nvSpPr>
        <p:spPr>
          <a:xfrm>
            <a:off x="208547" y="2015084"/>
            <a:ext cx="3465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執行下載下來的安裝檔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0A0A87E-51CA-4A28-A7F5-B01BC21384B8}"/>
              </a:ext>
            </a:extLst>
          </p:cNvPr>
          <p:cNvSpPr/>
          <p:nvPr/>
        </p:nvSpPr>
        <p:spPr>
          <a:xfrm>
            <a:off x="7852610" y="5759115"/>
            <a:ext cx="745958" cy="249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19B98E-D40F-41DE-A638-841AF68F5B4C}"/>
              </a:ext>
            </a:extLst>
          </p:cNvPr>
          <p:cNvSpPr/>
          <p:nvPr/>
        </p:nvSpPr>
        <p:spPr>
          <a:xfrm>
            <a:off x="4315326" y="3922294"/>
            <a:ext cx="4283242" cy="344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34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2219F05-2CE3-45B6-95F8-29C7448AD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087" y="2661749"/>
            <a:ext cx="7640116" cy="343900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E2D5834-4A88-46AF-B398-E12DB185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安裝 </a:t>
            </a:r>
            <a:r>
              <a:rPr lang="en-US" altLang="zh-TW" sz="4800" dirty="0"/>
              <a:t>Msys2 MinGW64</a:t>
            </a:r>
            <a:endParaRPr lang="zh-TW" altLang="en-US" sz="4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03166C0-72C7-46DC-B221-2B914417AB49}"/>
              </a:ext>
            </a:extLst>
          </p:cNvPr>
          <p:cNvSpPr txBox="1"/>
          <p:nvPr/>
        </p:nvSpPr>
        <p:spPr>
          <a:xfrm>
            <a:off x="208547" y="2015084"/>
            <a:ext cx="3465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執行下載下來的安裝檔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0A0A87E-51CA-4A28-A7F5-B01BC21384B8}"/>
              </a:ext>
            </a:extLst>
          </p:cNvPr>
          <p:cNvSpPr/>
          <p:nvPr/>
        </p:nvSpPr>
        <p:spPr>
          <a:xfrm>
            <a:off x="7852610" y="5759115"/>
            <a:ext cx="768876" cy="259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07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69C1E12-486E-4076-9893-C9C79BD20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094" y="2714899"/>
            <a:ext cx="7640116" cy="343900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E2D5834-4A88-46AF-B398-E12DB185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安裝 </a:t>
            </a:r>
            <a:r>
              <a:rPr lang="en-US" altLang="zh-TW" sz="4800" dirty="0"/>
              <a:t>Msys2 MinGW64</a:t>
            </a:r>
            <a:endParaRPr lang="zh-TW" altLang="en-US" sz="4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03166C0-72C7-46DC-B221-2B914417AB49}"/>
              </a:ext>
            </a:extLst>
          </p:cNvPr>
          <p:cNvSpPr txBox="1"/>
          <p:nvPr/>
        </p:nvSpPr>
        <p:spPr>
          <a:xfrm>
            <a:off x="208547" y="2015084"/>
            <a:ext cx="3465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執行下載下來的安裝檔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0A0A87E-51CA-4A28-A7F5-B01BC21384B8}"/>
              </a:ext>
            </a:extLst>
          </p:cNvPr>
          <p:cNvSpPr/>
          <p:nvPr/>
        </p:nvSpPr>
        <p:spPr>
          <a:xfrm>
            <a:off x="8775032" y="5823284"/>
            <a:ext cx="723531" cy="250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88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D5834-4A88-46AF-B398-E12DB185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安裝 </a:t>
            </a:r>
            <a:r>
              <a:rPr lang="en-US" altLang="zh-TW" sz="4800" dirty="0"/>
              <a:t>GCC</a:t>
            </a:r>
            <a:endParaRPr lang="zh-TW" altLang="en-US" sz="4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03166C0-72C7-46DC-B221-2B914417AB49}"/>
              </a:ext>
            </a:extLst>
          </p:cNvPr>
          <p:cNvSpPr txBox="1"/>
          <p:nvPr/>
        </p:nvSpPr>
        <p:spPr>
          <a:xfrm>
            <a:off x="217877" y="1580050"/>
            <a:ext cx="1146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按下</a:t>
            </a:r>
            <a:r>
              <a:rPr lang="en-US" altLang="zh-TW" sz="2400" dirty="0"/>
              <a:t>Finish</a:t>
            </a:r>
            <a:r>
              <a:rPr lang="zh-TW" altLang="en-US" sz="2400" dirty="0"/>
              <a:t>後會跳出</a:t>
            </a:r>
            <a:r>
              <a:rPr lang="en-US" altLang="zh-TW" sz="2400" dirty="0"/>
              <a:t>msys2</a:t>
            </a:r>
            <a:r>
              <a:rPr lang="zh-TW" altLang="en-US" sz="2400" dirty="0"/>
              <a:t>視窗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5E587F-B613-450A-8A10-C74139F7A5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26"/>
          <a:stretch/>
        </p:blipFill>
        <p:spPr>
          <a:xfrm>
            <a:off x="802513" y="2041715"/>
            <a:ext cx="10586974" cy="471236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498324B-F698-4C11-BD9B-7FA399A369AE}"/>
              </a:ext>
            </a:extLst>
          </p:cNvPr>
          <p:cNvSpPr/>
          <p:nvPr/>
        </p:nvSpPr>
        <p:spPr>
          <a:xfrm flipV="1">
            <a:off x="802513" y="2322808"/>
            <a:ext cx="1403522" cy="103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7215A7-33E0-4F49-8EFF-194CFC629A09}"/>
              </a:ext>
            </a:extLst>
          </p:cNvPr>
          <p:cNvSpPr/>
          <p:nvPr/>
        </p:nvSpPr>
        <p:spPr>
          <a:xfrm flipV="1">
            <a:off x="802513" y="3156342"/>
            <a:ext cx="1558132" cy="103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EEF515-0741-41D4-8926-806C326F484B}"/>
              </a:ext>
            </a:extLst>
          </p:cNvPr>
          <p:cNvSpPr/>
          <p:nvPr/>
        </p:nvSpPr>
        <p:spPr>
          <a:xfrm flipV="1">
            <a:off x="802513" y="6331860"/>
            <a:ext cx="2957724" cy="422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AD954D-C7C6-4636-A489-54B778D03419}"/>
              </a:ext>
            </a:extLst>
          </p:cNvPr>
          <p:cNvSpPr txBox="1"/>
          <p:nvPr/>
        </p:nvSpPr>
        <p:spPr>
          <a:xfrm>
            <a:off x="2281375" y="2195126"/>
            <a:ext cx="4278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輸入 </a:t>
            </a:r>
            <a:r>
              <a:rPr lang="en-US" altLang="zh-TW" dirty="0"/>
              <a:t>pacman -S mingw-w64-x86_64-gcc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0509F19-20E8-4A96-A32F-7782F92D07B0}"/>
              </a:ext>
            </a:extLst>
          </p:cNvPr>
          <p:cNvSpPr txBox="1"/>
          <p:nvPr/>
        </p:nvSpPr>
        <p:spPr>
          <a:xfrm>
            <a:off x="2360645" y="2925509"/>
            <a:ext cx="3190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跳出執行安裝時輸入 </a:t>
            </a:r>
            <a:r>
              <a:rPr lang="en-US" altLang="zh-TW" sz="2400" dirty="0"/>
              <a:t>y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0D49133-EA29-49FC-8BEC-7A44ECE2C232}"/>
              </a:ext>
            </a:extLst>
          </p:cNvPr>
          <p:cNvSpPr txBox="1"/>
          <p:nvPr/>
        </p:nvSpPr>
        <p:spPr>
          <a:xfrm>
            <a:off x="3760237" y="6299179"/>
            <a:ext cx="7628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安裝完畢後輸入</a:t>
            </a:r>
            <a:r>
              <a:rPr lang="en-US" altLang="zh-TW" sz="2400" dirty="0"/>
              <a:t>gcc –version</a:t>
            </a:r>
            <a:r>
              <a:rPr lang="zh-TW" altLang="en-US" sz="2400" dirty="0"/>
              <a:t>後出現以下訊息表安裝成功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564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426</TotalTime>
  <Words>434</Words>
  <Application>Microsoft Office PowerPoint</Application>
  <PresentationFormat>寬螢幕</PresentationFormat>
  <Paragraphs>88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6" baseType="lpstr">
      <vt:lpstr>Calisto MT</vt:lpstr>
      <vt:lpstr>Wingdings 2</vt:lpstr>
      <vt:lpstr>石板</vt:lpstr>
      <vt:lpstr>計算機概論與程式設計</vt:lpstr>
      <vt:lpstr>軟體安裝</vt:lpstr>
      <vt:lpstr>安裝 Msys2 MinGW64</vt:lpstr>
      <vt:lpstr>安裝 Msys2 MinGW64</vt:lpstr>
      <vt:lpstr>安裝 Msys2 MinGW64</vt:lpstr>
      <vt:lpstr>安裝 Msys2 MinGW64</vt:lpstr>
      <vt:lpstr>安裝 Msys2 MinGW64</vt:lpstr>
      <vt:lpstr>安裝 Msys2 MinGW64</vt:lpstr>
      <vt:lpstr>安裝 GCC</vt:lpstr>
      <vt:lpstr>安裝 GDB</vt:lpstr>
      <vt:lpstr>安裝 make</vt:lpstr>
      <vt:lpstr>將MinGW加入環境變數</vt:lpstr>
      <vt:lpstr>將MinGW加入環境變數</vt:lpstr>
      <vt:lpstr>將MinGW加入環境變數</vt:lpstr>
      <vt:lpstr>PowerPoint 簡報</vt:lpstr>
      <vt:lpstr>安裝 Vscode</vt:lpstr>
      <vt:lpstr>C/C++</vt:lpstr>
      <vt:lpstr>Open Folder</vt:lpstr>
      <vt:lpstr>Open Folder</vt:lpstr>
      <vt:lpstr>Add new file</vt:lpstr>
      <vt:lpstr>Configure Tasks</vt:lpstr>
      <vt:lpstr>Configure Tasks</vt:lpstr>
      <vt:lpstr>Configure Tasks Result</vt:lpstr>
      <vt:lpstr>Configure Launch</vt:lpstr>
      <vt:lpstr>Configure Launch</vt:lpstr>
      <vt:lpstr>Configure Launch</vt:lpstr>
      <vt:lpstr>Configure Launch</vt:lpstr>
      <vt:lpstr>Configure Launch</vt:lpstr>
      <vt:lpstr>Configure Launch</vt:lpstr>
      <vt:lpstr>Configure Launch</vt:lpstr>
      <vt:lpstr>Configure Launch</vt:lpstr>
      <vt:lpstr>Running GDB</vt:lpstr>
      <vt:lpstr>Running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計算機概論與程式設計</dc:title>
  <dc:creator>邱泓裕 </dc:creator>
  <cp:lastModifiedBy>泓裕 邱</cp:lastModifiedBy>
  <cp:revision>22</cp:revision>
  <dcterms:created xsi:type="dcterms:W3CDTF">2022-09-06T07:05:39Z</dcterms:created>
  <dcterms:modified xsi:type="dcterms:W3CDTF">2022-11-20T17:19:43Z</dcterms:modified>
</cp:coreProperties>
</file>