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gnu.org/s/gdb/documentation/" TargetMode="External"/><Relationship Id="rId4" Type="http://schemas.openxmlformats.org/officeDocument/2006/relationships/hyperlink" Target="https://www.sourceware.org/gdb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GDB: How to Use it?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 : 吳毅成                              TA 施囿維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process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Multi-processes 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process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srand( time( NULL ) ) 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a = rand() % 10;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b = rand() % 10;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c = rand() % 10;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 “a + b + c = %d\n”, a + b + c ) 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 ;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process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叫起gdb載入程式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下中斷點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break          // at printf 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執行程式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run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看變數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or print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繼續執行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step or next or continue  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process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Multi-processes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pid = fork()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srand( time( NULL ) )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 pid )      printf("%d : I'm parent\n", pid )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if ( pid == 0)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tmp = 0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zh-TW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( tmp == 0 )  ;  // 不讓child   process 太快結束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number = rand()  %10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printf("%d : I'm child, number = %d\n", getpid(), number )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zh-TW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     printf("%d : fork error\n", getpid() ) ;</a:t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Multi-processes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叫起gdb載入程式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下中斷點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break     // at child’s infinite loop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執行程式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run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利用attach接到child process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attach    pid       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 pid  by   ps –aux | grep  process name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Multi-processes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改變變數值跳出無窮迴圈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set   tmp = 1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 看變數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or print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(7) 繼續執行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step or next or continue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Multi-processes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zh-TW" sz="32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http://www.gnu.org/s/gdb/documentation/</a:t>
            </a:r>
            <a:endParaRPr b="0" sz="3200" u="sng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zh-TW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GDB: The GNU Project Debugger (sourceware.org)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Trouble Shooting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meet something like that:</a:t>
            </a:r>
            <a:endParaRPr/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gdb as root.</a:t>
            </a:r>
            <a:endParaRPr/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sysctl -w kernel.yama.ptrace_scope=0</a:t>
            </a:r>
            <a:endParaRPr/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2194560"/>
            <a:ext cx="8086320" cy="121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GDB?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457200" y="1216241"/>
            <a:ext cx="8229300" cy="5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GNU Project debugger (GDB)</a:t>
            </a:r>
            <a:r>
              <a:rPr b="1" lang="zh-TW" sz="3200">
                <a:latin typeface="Times New Roman"/>
                <a:ea typeface="Times New Roman"/>
                <a:cs typeface="Times New Roman"/>
                <a:sym typeface="Times New Roman"/>
              </a:rPr>
              <a:t>是個可以在Unix / Unix-like 系統中使用的debugger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 可以做甚麼?</a:t>
            </a:r>
            <a:endParaRPr/>
          </a:p>
          <a:p>
            <a:pPr indent="-342719" lvl="1" marL="8002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在執行程式時列出</a:t>
            </a:r>
            <a:r>
              <a:rPr b="1" lang="zh-TW" sz="3200">
                <a:latin typeface="Times New Roman"/>
                <a:ea typeface="Times New Roman"/>
                <a:cs typeface="Times New Roman"/>
                <a:sym typeface="Times New Roman"/>
              </a:rPr>
              <a:t>程式當前的資訊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19" lvl="1" marL="8002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讓程式在特定條件暫停(ex:在哪行暫停)</a:t>
            </a:r>
            <a:endParaRPr/>
          </a:p>
          <a:p>
            <a:pPr indent="-342720" lvl="1" marL="8002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在執行過程對bug做暫時的修正，來即時的測試bug修正後對程式的影響。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Supported Languages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457200" y="1600200"/>
            <a:ext cx="3901736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4358936" y="1603899"/>
            <a:ext cx="3901736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Objective-C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OpenCL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Modula-2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操作流程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   source.cpp   </a:t>
            </a:r>
            <a:r>
              <a:rPr b="1" lang="zh-TW" sz="4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</a:t>
            </a: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-o   output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執行gdb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line &gt;  gdb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接上gdb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用file   exename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lang="zh-TW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(gdb) file output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….  some operation …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(gdb) run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用attach   pid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(gdb) attach 1234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….  some operation …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(gdb) run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48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操作流程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60"/>
            <a:ext cx="9272880" cy="26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0" y="1785960"/>
            <a:ext cx="3571560" cy="285480"/>
          </a:xfrm>
          <a:prstGeom prst="rect">
            <a:avLst/>
          </a:prstGeom>
          <a:noFill/>
          <a:ln cap="flat" cmpd="sng" w="63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0" y="3643200"/>
            <a:ext cx="3571560" cy="285480"/>
          </a:xfrm>
          <a:prstGeom prst="rect">
            <a:avLst/>
          </a:prstGeom>
          <a:noFill/>
          <a:ln cap="flat" cmpd="sng" w="63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0" y="4143240"/>
            <a:ext cx="3571560" cy="285480"/>
          </a:xfrm>
          <a:prstGeom prst="rect">
            <a:avLst/>
          </a:prstGeom>
          <a:noFill/>
          <a:ln cap="flat" cmpd="sng" w="63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指令介紹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中斷點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 [linenumber]  : 對某行下中斷點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  [linenumber]  : 清掉某一行的中斷點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: 清掉所有的中斷點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break  : 中斷點的資訊(檔案, 行數)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指令介紹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程式指令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 : 繼續run到下一個中斷點或程式結束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 : 往下執行一行, 會跳進function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 : 往下執行一行, 不會跳進function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backtrace  : call stack的狀態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指令介紹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變數資訊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whatis var : 顯示var的data type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var : 顯示var的值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var : 每次next/step都顯示var的值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var = value: 將var值設成value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指令介紹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zh-TW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其他</a:t>
            </a:r>
            <a:endParaRPr b="1" sz="3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[linenumber] : 看程式碼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 filename:function : 看特定檔案的function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exename : 讓gdb接上特定的執行檔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 pid : 讓gdb接上特定pid的process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6840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zh-TW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(shell) ps –aux | grep   process name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6840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zh-TW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inferior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08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zh-TW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detach  : 放掉這個process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