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F146B-0386-4292-8105-DD0DF6AAC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96DF02-85EA-4B8F-91F1-F11F52975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C01A3A-AD61-4BE0-B049-FC73E82E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71A12-46CD-43FC-A8B1-D2728CEE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6D1D3-697D-4950-89FA-FC30BB0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09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58BE6-C03E-4C39-B763-F75D72A9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7921AF-2E2B-4622-97B9-B1D497A5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5F9622-8797-4A95-8C54-1D1A6AA9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2D8F47-9EA1-4FE3-90D0-E4ECA7B8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8FDF98-F0D3-444D-B668-8A050B3A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151C78-DC03-4F74-B86C-24B2F446C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B843ED-6ABD-45F5-B388-224367D04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A83DC-739A-4A19-AD03-57054F0D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432809-0073-426E-9098-9715A6D2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C653D-2A9F-4CE4-B6FE-650ACD4F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05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D2F04-628B-44E6-9FA1-CBC8A894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8F796-2CBC-44AE-867B-32ACE297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C706D-A7FC-45EA-86E2-931563AE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0A8649-DC3E-4336-875D-825A9801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84ACE1-E0E1-4D29-881C-86BA6D53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8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7A48F-AC4A-4C3F-8C89-F7D445D3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005607-B43F-4FA2-8693-ED5F9C3A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F33600-8BCE-474A-8EFD-488D0AE9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13A822-B95B-4FAC-989C-C0FD3151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E8E197-7C97-454B-AAA9-59B9CE5E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7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699C7-FACE-430A-B6C4-440CBF20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EF789A-DC19-4659-BF2A-E6ECBEC35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884328-F185-4332-85D9-118EE4A5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1DB846-157C-42DD-BEE6-C7CE626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84D3D7-6CDD-40B0-B06B-B65C1D60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46DB4-094D-4E6C-A893-103DA704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5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52E28-8111-4DE8-900C-757543A8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270229-49FB-4DD0-B5A9-E563BF333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54567E-ED28-4864-BB83-93853B36D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0E579-6EB2-4255-83DA-41DA8D5E8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CA3EDB-7F2C-49B8-BFBD-A93272306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8405C0-0BC5-465D-9BFD-0C95623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FFBCF6-FF8C-4D28-BB6C-F19E7124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F8FEE2-6CA7-469D-9859-DD8412FE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9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0A448-6DBB-4CCD-8975-60A66826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C9E25F-C796-4944-B4E2-4B0B0B6F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28CFF0-2354-4079-9B31-0C9CB309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89B6E6-4289-4FEE-BBBB-9F2D7312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2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DE274D-16E1-496E-BAF7-3377B4DB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8162FF-5197-459F-B427-23A965B3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EC9780-4D58-4166-8067-4C98DA2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B00D6-00CD-4864-B9A1-8A4FFF9D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49D0D-7782-4EFC-8D95-90261C1F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C903B7-D9AD-467B-8D07-C91BB6F38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022AD1-FC00-4FFD-A1F3-4D233F2C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08A95D-2D2B-4C43-8F69-F8BE7072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5F18DE-B48F-4641-A894-9241C34D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34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7BFF5-D491-484C-B317-5305F559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4FD68B-6C32-40D1-9C41-B241B0980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BCDDD3-8C01-4BF4-BA6D-124C8C4E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8E88E3-F159-4BC8-BA2B-BDFCC685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4041B0-C25F-49F2-B7B6-B1EF0FEB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26B3D5-9F12-4739-AF85-2CB2EA2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54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A77EFF-AEB6-47B7-A829-22542154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C7951E-A33B-45FF-AB65-B915B37C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92C60-E898-4002-936A-C10CC0E93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2EEE-EF5E-4A62-8BE4-DCD301E4A150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F257E0-BC54-4218-BB8B-6252E9633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310432-8ED0-43F9-926E-A78EEA14D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5B02-8390-442D-8133-E5DB6BEBE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59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CEDB2-1832-4C23-8544-A0115EF72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A3E163-DEF8-4ABF-A63C-57549BE35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66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irebasestorage.googleapis.com/v0/b/blog-4ef8d.appspot.com/o/cuda-four-memory-access%2FDPSen5s.png?alt=media&amp;token=5154fcdd-447f-4533-b058-576c06739c59">
            <a:extLst>
              <a:ext uri="{FF2B5EF4-FFF2-40B4-BE49-F238E27FC236}">
                <a16:creationId xmlns:a16="http://schemas.microsoft.com/office/drawing/2014/main" id="{013ECC9D-3253-49EA-8785-20DBBD04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10" y="1709599"/>
            <a:ext cx="3009073" cy="276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irebasestorage.googleapis.com/v0/b/blog-4ef8d.appspot.com/o/cuda-four-memory-access%2FBsCYjMC.png?alt=media&amp;token=a9e9b0f1-6eb1-4b8d-a98d-4cb54068b9d1">
            <a:extLst>
              <a:ext uri="{FF2B5EF4-FFF2-40B4-BE49-F238E27FC236}">
                <a16:creationId xmlns:a16="http://schemas.microsoft.com/office/drawing/2014/main" id="{F162F7F1-034B-481D-8192-3271CAD9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85" y="1709599"/>
            <a:ext cx="2987499" cy="276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E16A4C-6462-47C6-A915-8DCFAAD7B725}"/>
              </a:ext>
            </a:extLst>
          </p:cNvPr>
          <p:cNvSpPr/>
          <p:nvPr/>
        </p:nvSpPr>
        <p:spPr>
          <a:xfrm>
            <a:off x="3955885" y="1331128"/>
            <a:ext cx="1722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0" dirty="0">
                <a:effectLst/>
                <a:latin typeface="Lora"/>
              </a:rPr>
              <a:t>Pinned Memory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191DD9-568A-4812-AADF-9A491016AAB8}"/>
              </a:ext>
            </a:extLst>
          </p:cNvPr>
          <p:cNvSpPr/>
          <p:nvPr/>
        </p:nvSpPr>
        <p:spPr>
          <a:xfrm>
            <a:off x="811991" y="1340267"/>
            <a:ext cx="1921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0" dirty="0">
                <a:effectLst/>
                <a:latin typeface="Lora"/>
              </a:rPr>
              <a:t>Pageable Memory</a:t>
            </a:r>
          </a:p>
        </p:txBody>
      </p:sp>
    </p:spTree>
    <p:extLst>
      <p:ext uri="{BB962C8B-B14F-4D97-AF65-F5344CB8AC3E}">
        <p14:creationId xmlns:p14="http://schemas.microsoft.com/office/powerpoint/2010/main" val="383515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Lora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葉詠富 310554031</dc:creator>
  <cp:lastModifiedBy>葉詠富</cp:lastModifiedBy>
  <cp:revision>1</cp:revision>
  <dcterms:created xsi:type="dcterms:W3CDTF">2022-12-14T09:57:52Z</dcterms:created>
  <dcterms:modified xsi:type="dcterms:W3CDTF">2022-12-14T09:58:15Z</dcterms:modified>
</cp:coreProperties>
</file>