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13" r:id="rId2"/>
    <p:sldId id="343" r:id="rId3"/>
    <p:sldId id="405" r:id="rId4"/>
    <p:sldId id="406" r:id="rId5"/>
    <p:sldId id="412" r:id="rId6"/>
    <p:sldId id="407" r:id="rId7"/>
    <p:sldId id="411" r:id="rId8"/>
    <p:sldId id="286" r:id="rId9"/>
  </p:sldIdLst>
  <p:sldSz cx="12192000" cy="6858000"/>
  <p:notesSz cx="6761163" cy="99425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heinz Frank" initials="KF" lastIdx="1" clrIdx="0">
    <p:extLst>
      <p:ext uri="{19B8F6BF-5375-455C-9EA6-DF929625EA0E}">
        <p15:presenceInfo xmlns:p15="http://schemas.microsoft.com/office/powerpoint/2012/main" userId="f4149fe1780a5a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000"/>
    <a:srgbClr val="0000FF"/>
    <a:srgbClr val="0066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D9CB9-DD53-4B5A-BFEA-CC7D09232F8F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21E81-0DAA-4E93-81B4-B76C144973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399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006F99-4802-45D8-926C-BC797F28FFA5}" type="datetimeFigureOut">
              <a:rPr lang="de-DE" smtClean="0"/>
              <a:t>26.01.2024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F952D-6131-4EC6-83C0-047E56306B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73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C49D-ECDD-4F2C-8120-382570C1D824}" type="datetime1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07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C0A4B-13CC-45A2-8656-BAA48B2CEF29}" type="datetime1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96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FCF2-CA12-4DB8-B6E5-5001E6952446}" type="datetime1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17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2A14-E304-45CE-89EA-A90FA41C255E}" type="datetime1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26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3D72-7320-429C-B303-DF07CE7A32F9}" type="datetime1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29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AFFB-E7C5-4130-85AA-7D4E20E1038D}" type="datetime1">
              <a:rPr lang="de-DE" smtClean="0"/>
              <a:t>26.01.2024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F66C-6B69-4FCC-BFCA-6ED388B27025}" type="datetime1">
              <a:rPr lang="de-DE" smtClean="0"/>
              <a:t>26.01.2024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98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A864-8391-4CCB-9894-41BBDB9EDB2E}" type="datetime1">
              <a:rPr lang="de-DE" smtClean="0"/>
              <a:t>26.01.2024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55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059A1-2812-426A-80C9-98BCCA31CA75}" type="datetime1">
              <a:rPr lang="de-DE" smtClean="0"/>
              <a:t>26.01.2024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96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F8F6-3BC5-43DE-B9AA-27F001652600}" type="datetime1">
              <a:rPr lang="de-DE" smtClean="0"/>
              <a:t>26.01.2024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6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036CB-FB3D-4581-9159-35A00268442E}" type="datetime1">
              <a:rPr lang="de-DE" smtClean="0"/>
              <a:t>26.01.2024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26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9A2C5-0432-4692-819C-A358E2279F61}" type="datetime1">
              <a:rPr lang="de-DE" smtClean="0"/>
              <a:t>26.01.2024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63D5-C478-46E9-A5B4-54710F8469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49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lab.open-rober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 txBox="1">
            <a:spLocks/>
          </p:cNvSpPr>
          <p:nvPr/>
        </p:nvSpPr>
        <p:spPr>
          <a:xfrm>
            <a:off x="1382786" y="1648502"/>
            <a:ext cx="9144000" cy="196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Calli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-Bot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b="1" dirty="0">
                <a:latin typeface="+mn-lt"/>
                <a:cs typeface="Arial" panose="020B0604020202020204" pitchFamily="34" charset="0"/>
              </a:rPr>
              <a:t/>
            </a:r>
            <a:br>
              <a:rPr lang="de-DE" b="1" dirty="0">
                <a:latin typeface="+mn-lt"/>
                <a:cs typeface="Arial" panose="020B0604020202020204" pitchFamily="34" charset="0"/>
              </a:rPr>
            </a:br>
            <a:endParaRPr lang="de-DE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1307869" y="598516"/>
            <a:ext cx="9144000" cy="806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de-DE" b="1" dirty="0">
              <a:solidFill>
                <a:srgbClr val="00889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778"/>
            <a:ext cx="1752381" cy="152381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235" y="3236116"/>
            <a:ext cx="2459115" cy="31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6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Calli</a:t>
            </a:r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-Bot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810884" y="1404851"/>
            <a:ext cx="1089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Roboterkonfiguration Sender - Empfänger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z="2400" dirty="0" smtClean="0"/>
              <a:t>1</a:t>
            </a:r>
            <a:endParaRPr lang="de-DE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637" y="2211186"/>
            <a:ext cx="5534025" cy="35052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7562850" y="3095770"/>
            <a:ext cx="1566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Empfänger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343650" y="4648345"/>
            <a:ext cx="1080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Sender</a:t>
            </a:r>
          </a:p>
        </p:txBody>
      </p:sp>
    </p:spTree>
    <p:extLst>
      <p:ext uri="{BB962C8B-B14F-4D97-AF65-F5344CB8AC3E}">
        <p14:creationId xmlns:p14="http://schemas.microsoft.com/office/powerpoint/2010/main" val="92190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Calli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-Bot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z="2400" dirty="0" smtClean="0"/>
              <a:t>2</a:t>
            </a:r>
            <a:endParaRPr lang="de-DE" sz="24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326" y="1597025"/>
            <a:ext cx="4305300" cy="512445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810884" y="1404851"/>
            <a:ext cx="1089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Techn. Info</a:t>
            </a:r>
          </a:p>
        </p:txBody>
      </p:sp>
    </p:spTree>
    <p:extLst>
      <p:ext uri="{BB962C8B-B14F-4D97-AF65-F5344CB8AC3E}">
        <p14:creationId xmlns:p14="http://schemas.microsoft.com/office/powerpoint/2010/main" val="110286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Calli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-Bot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z="2400" dirty="0" smtClean="0"/>
              <a:t>3</a:t>
            </a:r>
            <a:endParaRPr lang="de-DE" sz="2400" dirty="0"/>
          </a:p>
        </p:txBody>
      </p:sp>
      <p:sp>
        <p:nvSpPr>
          <p:cNvPr id="2" name="Textfeld 1"/>
          <p:cNvSpPr txBox="1"/>
          <p:nvPr/>
        </p:nvSpPr>
        <p:spPr>
          <a:xfrm>
            <a:off x="9178413" y="3236808"/>
            <a:ext cx="80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C16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9178413" y="2689663"/>
            <a:ext cx="80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C17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810884" y="1404851"/>
            <a:ext cx="1089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Techn. Info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713" y="1071562"/>
            <a:ext cx="5600700" cy="546735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9236549" y="4502701"/>
            <a:ext cx="246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Batterie und </a:t>
            </a:r>
            <a:r>
              <a:rPr lang="de-DE" b="1" dirty="0" err="1"/>
              <a:t>Calliope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30992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780" y="1205346"/>
            <a:ext cx="7303178" cy="5328499"/>
          </a:xfrm>
          <a:prstGeom prst="rect">
            <a:avLst/>
          </a:prstGeom>
        </p:spPr>
      </p:pic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Calli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-Bot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z="2400" dirty="0" smtClean="0"/>
              <a:t>4</a:t>
            </a:r>
            <a:endParaRPr lang="de-DE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3411332" y="2672851"/>
            <a:ext cx="410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10884" y="1404851"/>
            <a:ext cx="1089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Sender Programm 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83" y="2004668"/>
            <a:ext cx="2600325" cy="4391025"/>
          </a:xfrm>
          <a:prstGeom prst="rect">
            <a:avLst/>
          </a:prstGeom>
        </p:spPr>
      </p:pic>
      <p:cxnSp>
        <p:nvCxnSpPr>
          <p:cNvPr id="13" name="Gerade Verbindung mit Pfeil 12"/>
          <p:cNvCxnSpPr/>
          <p:nvPr/>
        </p:nvCxnSpPr>
        <p:spPr>
          <a:xfrm flipV="1">
            <a:off x="2381250" y="3257550"/>
            <a:ext cx="1981200" cy="2714625"/>
          </a:xfrm>
          <a:prstGeom prst="straightConnector1">
            <a:avLst/>
          </a:prstGeom>
          <a:ln w="28575">
            <a:solidFill>
              <a:srgbClr val="C40000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82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5" y="1091948"/>
            <a:ext cx="7126206" cy="5766052"/>
          </a:xfrm>
          <a:prstGeom prst="rect">
            <a:avLst/>
          </a:prstGeom>
        </p:spPr>
      </p:pic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Calli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-Bot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z="2400" dirty="0" smtClean="0"/>
              <a:t>5</a:t>
            </a:r>
            <a:endParaRPr lang="de-DE" sz="2400" dirty="0"/>
          </a:p>
        </p:txBody>
      </p:sp>
      <p:sp>
        <p:nvSpPr>
          <p:cNvPr id="11" name="Textfeld 10"/>
          <p:cNvSpPr txBox="1"/>
          <p:nvPr/>
        </p:nvSpPr>
        <p:spPr>
          <a:xfrm>
            <a:off x="4004298" y="2359948"/>
            <a:ext cx="410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810884" y="1404851"/>
            <a:ext cx="1089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Empfänger Programm </a:t>
            </a:r>
          </a:p>
        </p:txBody>
      </p:sp>
    </p:spTree>
    <p:extLst>
      <p:ext uri="{BB962C8B-B14F-4D97-AF65-F5344CB8AC3E}">
        <p14:creationId xmlns:p14="http://schemas.microsoft.com/office/powerpoint/2010/main" val="146388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800" y="1583189"/>
            <a:ext cx="6950268" cy="4972666"/>
          </a:xfrm>
          <a:prstGeom prst="rect">
            <a:avLst/>
          </a:prstGeom>
        </p:spPr>
      </p:pic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Calli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-Bot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z="2400" dirty="0" smtClean="0"/>
              <a:t>6</a:t>
            </a:r>
            <a:endParaRPr lang="de-DE" sz="2400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7826403" y="5363008"/>
            <a:ext cx="115025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7998176" y="499367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d=45mm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215428" y="4718286"/>
            <a:ext cx="9700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b="1" dirty="0"/>
              <a:t>200mm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9549539" y="5151342"/>
            <a:ext cx="0" cy="1104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flipV="1">
            <a:off x="9549539" y="3372427"/>
            <a:ext cx="29" cy="12724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H="1">
            <a:off x="7550460" y="5731677"/>
            <a:ext cx="146508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7998176" y="536234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d=10mm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810884" y="1404851"/>
            <a:ext cx="1089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Vorgabe</a:t>
            </a:r>
          </a:p>
        </p:txBody>
      </p:sp>
    </p:spTree>
    <p:extLst>
      <p:ext uri="{BB962C8B-B14F-4D97-AF65-F5344CB8AC3E}">
        <p14:creationId xmlns:p14="http://schemas.microsoft.com/office/powerpoint/2010/main" val="29042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1307869" y="598516"/>
            <a:ext cx="9144000" cy="806335"/>
          </a:xfrm>
        </p:spPr>
        <p:txBody>
          <a:bodyPr/>
          <a:lstStyle/>
          <a:p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Calli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-Bot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377" y="598516"/>
            <a:ext cx="1519646" cy="606830"/>
          </a:xfrm>
          <a:prstGeom prst="rect">
            <a:avLst/>
          </a:prstGeom>
        </p:spPr>
      </p:pic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sz="2400" dirty="0" smtClean="0"/>
              <a:t>7</a:t>
            </a:r>
            <a:endParaRPr lang="de-DE" sz="2400" dirty="0"/>
          </a:p>
        </p:txBody>
      </p:sp>
      <p:sp>
        <p:nvSpPr>
          <p:cNvPr id="10" name="Textfeld 9"/>
          <p:cNvSpPr txBox="1"/>
          <p:nvPr/>
        </p:nvSpPr>
        <p:spPr>
          <a:xfrm>
            <a:off x="810884" y="1404851"/>
            <a:ext cx="1089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Open-Source-Plattform »Open Roberta Lab«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654233" y="4865151"/>
            <a:ext cx="8451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hlinkClick r:id="rId4"/>
              </a:rPr>
              <a:t>https://lab.open-roberta.org/</a:t>
            </a:r>
            <a:endParaRPr lang="de-DE" sz="40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338" y="2011681"/>
            <a:ext cx="3942470" cy="231686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8610" y="2050904"/>
            <a:ext cx="2462074" cy="235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34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 im Oberlab</dc:title>
  <dc:creator>Karlheinz Frank</dc:creator>
  <cp:lastModifiedBy>Karlheinz Frank</cp:lastModifiedBy>
  <cp:revision>389</cp:revision>
  <cp:lastPrinted>2023-04-25T08:21:45Z</cp:lastPrinted>
  <dcterms:created xsi:type="dcterms:W3CDTF">2020-07-11T05:52:18Z</dcterms:created>
  <dcterms:modified xsi:type="dcterms:W3CDTF">2024-01-26T10:01:08Z</dcterms:modified>
</cp:coreProperties>
</file>