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335" r:id="rId7"/>
    <p:sldId id="385" r:id="rId8"/>
    <p:sldId id="388" r:id="rId9"/>
    <p:sldId id="387" r:id="rId10"/>
    <p:sldId id="386" r:id="rId11"/>
    <p:sldId id="343" r:id="rId12"/>
    <p:sldId id="286" r:id="rId13"/>
    <p:sldId id="287" r:id="rId14"/>
    <p:sldId id="288" r:id="rId15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2" autoAdjust="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21.06.2024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21.06.2024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 smtClean="0">
                <a:latin typeface="+mn-lt"/>
                <a:cs typeface="Arial" panose="020B0604020202020204" pitchFamily="34" charset="0"/>
              </a:rPr>
              <a:t>Willkommen im</a:t>
            </a:r>
            <a:br>
              <a:rPr lang="de-DE" dirty="0" smtClean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 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13" y="3540659"/>
            <a:ext cx="3602743" cy="143865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1795533"/>
            <a:ext cx="6800850" cy="421005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293537" y="1892625"/>
            <a:ext cx="3172663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Montiere den Exzenter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180° versetzt an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Motor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034980" y="3079232"/>
            <a:ext cx="1299270" cy="94029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448176" y="3074459"/>
            <a:ext cx="1431692" cy="8061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11</a:t>
            </a:fld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76275" y="19562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Montiere die Füße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1205346"/>
            <a:ext cx="709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12</a:t>
            </a:fld>
            <a:endParaRPr lang="de-DE"/>
          </a:p>
        </p:txBody>
      </p:sp>
      <p:pic>
        <p:nvPicPr>
          <p:cNvPr id="14" name="Grafik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33" y="1086444"/>
            <a:ext cx="5486071" cy="558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hteck 14"/>
          <p:cNvSpPr/>
          <p:nvPr/>
        </p:nvSpPr>
        <p:spPr>
          <a:xfrm>
            <a:off x="480901" y="1956268"/>
            <a:ext cx="204414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Endmontage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Füße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13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21696" y="1984843"/>
            <a:ext cx="3212054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den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Batteriehalter </a:t>
            </a: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05346"/>
            <a:ext cx="5029200" cy="5295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0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0609" y="1965793"/>
            <a:ext cx="3108544" cy="1564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Löte die Batteriekabel 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den Motor und 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pimpe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egone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404851"/>
            <a:ext cx="3657600" cy="49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344050" y="4592762"/>
            <a:ext cx="277511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Entsorge Batterien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nicht im Hausmüll!</a:t>
            </a:r>
            <a:endParaRPr lang="de-DE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38" y="3730749"/>
            <a:ext cx="22098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06335" y="1512916"/>
            <a:ext cx="11078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cs typeface="Arial" panose="020B0604020202020204" pitchFamily="34" charset="0"/>
              </a:rPr>
              <a:t>Vorstellung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/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Wir</a:t>
            </a:r>
            <a:r>
              <a:rPr lang="de-DE" sz="2400" dirty="0">
                <a:cs typeface="Arial" panose="020B0604020202020204" pitchFamily="34" charset="0"/>
              </a:rPr>
              <a:t>, der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e.V. sind ein </a:t>
            </a:r>
            <a:r>
              <a:rPr lang="de-DE" sz="2400" dirty="0" smtClean="0">
                <a:cs typeface="Arial" panose="020B0604020202020204" pitchFamily="34" charset="0"/>
              </a:rPr>
              <a:t>eingetragener, gemeinnütziger Verein und eine </a:t>
            </a:r>
            <a:r>
              <a:rPr lang="de-DE" sz="2400" dirty="0">
                <a:cs typeface="Arial" panose="020B0604020202020204" pitchFamily="34" charset="0"/>
              </a:rPr>
              <a:t>frei zugängliche Forschungswerkstatt, die Hightech-Geräte für Bastler, Technik-Interessierte und Unternehmen bereitstellt. Wir sind ein </a:t>
            </a:r>
            <a:r>
              <a:rPr lang="de-DE" sz="2400" dirty="0" err="1">
                <a:cs typeface="Arial" panose="020B0604020202020204" pitchFamily="34" charset="0"/>
              </a:rPr>
              <a:t>Maker</a:t>
            </a:r>
            <a:r>
              <a:rPr lang="de-DE" sz="2400" dirty="0">
                <a:cs typeface="Arial" panose="020B0604020202020204" pitchFamily="34" charset="0"/>
              </a:rPr>
              <a:t> Space, der Jung und Alt für Wissenschaft, Technologie und Digital </a:t>
            </a:r>
            <a:r>
              <a:rPr lang="de-DE" sz="2400" dirty="0" err="1">
                <a:cs typeface="Arial" panose="020B0604020202020204" pitchFamily="34" charset="0"/>
              </a:rPr>
              <a:t>Fabrication</a:t>
            </a:r>
            <a:r>
              <a:rPr lang="de-DE" sz="2400" dirty="0">
                <a:cs typeface="Arial" panose="020B0604020202020204" pitchFamily="34" charset="0"/>
              </a:rPr>
              <a:t> begeistern will. Hier ist Platz für Design, </a:t>
            </a:r>
            <a:r>
              <a:rPr lang="de-DE" sz="2400" dirty="0" err="1">
                <a:cs typeface="Arial" panose="020B0604020202020204" pitchFamily="34" charset="0"/>
              </a:rPr>
              <a:t>Prototyping</a:t>
            </a:r>
            <a:r>
              <a:rPr lang="de-DE" sz="2400" dirty="0">
                <a:cs typeface="Arial" panose="020B0604020202020204" pitchFamily="34" charset="0"/>
              </a:rPr>
              <a:t> und Experimente. </a:t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Kurz</a:t>
            </a:r>
            <a:r>
              <a:rPr lang="de-DE" sz="2400" dirty="0">
                <a:cs typeface="Arial" panose="020B0604020202020204" pitchFamily="34" charset="0"/>
              </a:rPr>
              <a:t>: Das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ist ein offener Technik-Spielplatz für kleine und große </a:t>
            </a:r>
            <a:r>
              <a:rPr lang="de-DE" sz="2400" dirty="0" smtClean="0">
                <a:cs typeface="Arial" panose="020B0604020202020204" pitchFamily="34" charset="0"/>
              </a:rPr>
              <a:t>Tüftler!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https://wiki.oberlab.de/tutorial/egone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0" y="1554121"/>
            <a:ext cx="4341182" cy="5167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1" y="1162050"/>
            <a:ext cx="6344920" cy="55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65621" y="1956268"/>
            <a:ext cx="1274708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6" y="1540214"/>
            <a:ext cx="5135734" cy="48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86" y="1874520"/>
            <a:ext cx="4894614" cy="46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65484" y="1982901"/>
            <a:ext cx="275806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3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89" y="3368017"/>
            <a:ext cx="3496470" cy="21105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899" y="1618038"/>
            <a:ext cx="3430665" cy="4325621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8997053" y="2329429"/>
            <a:ext cx="273664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Fuß muss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beweglich bleiben!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9112188" y="2662780"/>
            <a:ext cx="774762" cy="15535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</p:cNvCxnSpPr>
          <p:nvPr/>
        </p:nvCxnSpPr>
        <p:spPr>
          <a:xfrm>
            <a:off x="2044516" y="2371597"/>
            <a:ext cx="251009" cy="112407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055295" y="2401271"/>
            <a:ext cx="697555" cy="10944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512620" y="1618038"/>
            <a:ext cx="293630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403413" y="1978765"/>
            <a:ext cx="208665" cy="4686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8027345" y="4381879"/>
            <a:ext cx="301213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8782051" y="3571192"/>
            <a:ext cx="330137" cy="8521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8849745" y="3323427"/>
            <a:ext cx="1303905" cy="10998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-142254" y="5401276"/>
            <a:ext cx="393357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2333625" y="4074818"/>
            <a:ext cx="466726" cy="132645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295525" y="3947160"/>
            <a:ext cx="76200" cy="86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13471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61173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4630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8</a:t>
            </a:fld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30504" y="3092948"/>
            <a:ext cx="301213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 benötigen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gespiegelte Füße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51" y="1727950"/>
            <a:ext cx="3876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9</a:t>
            </a:fld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268568" y="2525249"/>
            <a:ext cx="3856632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die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verklebe die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346951"/>
            <a:ext cx="5048250" cy="50673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>
            <a:off x="4848225" y="3677527"/>
            <a:ext cx="3091649" cy="120879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63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</vt:lpstr>
      <vt:lpstr>Willkommen im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345</cp:revision>
  <cp:lastPrinted>2020-08-15T16:09:52Z</cp:lastPrinted>
  <dcterms:created xsi:type="dcterms:W3CDTF">2020-07-11T05:52:18Z</dcterms:created>
  <dcterms:modified xsi:type="dcterms:W3CDTF">2024-06-21T08:31:35Z</dcterms:modified>
</cp:coreProperties>
</file>