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88" r:id="rId9"/>
    <p:sldId id="387" r:id="rId10"/>
    <p:sldId id="386" r:id="rId11"/>
    <p:sldId id="343" r:id="rId12"/>
    <p:sldId id="286" r:id="rId13"/>
    <p:sldId id="287" r:id="rId14"/>
    <p:sldId id="288" r:id="rId15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07.08.2024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07.08.2024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07.08.2024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795533"/>
            <a:ext cx="6800850" cy="42100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332009" y="1892625"/>
            <a:ext cx="3095720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die 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299270" cy="9402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48176" y="3074459"/>
            <a:ext cx="1431692" cy="806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Montiere die Füße</a:t>
            </a:r>
          </a:p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den Körper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52" y="1347787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Füße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Batteriehalter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löte die Kabel an den Motor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404851"/>
            <a:ext cx="3405378" cy="379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56" y="1544679"/>
            <a:ext cx="4689037" cy="3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8389" y="1965793"/>
            <a:ext cx="2492990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jetzt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344050" y="4592762"/>
            <a:ext cx="277511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Der </a:t>
            </a:r>
            <a:r>
              <a:rPr lang="de-DE" sz="2400" dirty="0" err="1" smtClean="0">
                <a:cs typeface="Arial" panose="020B0604020202020204" pitchFamily="34" charset="0"/>
              </a:rPr>
              <a:t>Oberlab</a:t>
            </a:r>
            <a:r>
              <a:rPr lang="de-DE" sz="2400" dirty="0" smtClean="0">
                <a:cs typeface="Arial" panose="020B0604020202020204" pitchFamily="34" charset="0"/>
              </a:rPr>
              <a:t> </a:t>
            </a:r>
            <a:r>
              <a:rPr lang="de-DE" sz="2400" dirty="0">
                <a:cs typeface="Arial" panose="020B0604020202020204" pitchFamily="34" charset="0"/>
              </a:rPr>
              <a:t>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595760" y="1965412"/>
            <a:ext cx="2454519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Roboterhaustier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50706"/>
            <a:ext cx="8515350" cy="5859790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54024" y="1956268"/>
            <a:ext cx="1697902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0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86" y="1755648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9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5484" y="1982901"/>
            <a:ext cx="27580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3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9" y="3368017"/>
            <a:ext cx="3496470" cy="21105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99" y="1618038"/>
            <a:ext cx="3430665" cy="432562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997053" y="2329429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9112188" y="2662780"/>
            <a:ext cx="774762" cy="1553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</p:cNvCxnSpPr>
          <p:nvPr/>
        </p:nvCxnSpPr>
        <p:spPr>
          <a:xfrm>
            <a:off x="2044516" y="2371597"/>
            <a:ext cx="251009" cy="11240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55295" y="2401271"/>
            <a:ext cx="697555" cy="10944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512620" y="1618038"/>
            <a:ext cx="29363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403413" y="1978765"/>
            <a:ext cx="208665" cy="4686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027345" y="4381879"/>
            <a:ext cx="30121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8782051" y="3571192"/>
            <a:ext cx="330137" cy="8521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8849745" y="3323427"/>
            <a:ext cx="1303905" cy="1099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-142254" y="5401276"/>
            <a:ext cx="393357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2333625" y="4074818"/>
            <a:ext cx="466726" cy="13264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95525" y="3947160"/>
            <a:ext cx="76200" cy="86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13471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1173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4630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30504" y="3092948"/>
            <a:ext cx="301213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benötigen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gespiegelte Füße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51" y="1727950"/>
            <a:ext cx="3876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9" y="2525249"/>
            <a:ext cx="385663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Teile auf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beiden Seiten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6890552" y="3968496"/>
            <a:ext cx="1720048" cy="6606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352</cp:revision>
  <cp:lastPrinted>2020-08-15T16:09:52Z</cp:lastPrinted>
  <dcterms:created xsi:type="dcterms:W3CDTF">2020-07-11T05:52:18Z</dcterms:created>
  <dcterms:modified xsi:type="dcterms:W3CDTF">2024-08-07T04:36:13Z</dcterms:modified>
</cp:coreProperties>
</file>