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43" r:id="rId9"/>
    <p:sldId id="286" r:id="rId10"/>
    <p:sldId id="287" r:id="rId11"/>
    <p:sldId id="288" r:id="rId12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11.06.2024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36019" y="1956268"/>
            <a:ext cx="2133918" cy="77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Batteriehalter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einsetzten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05346"/>
            <a:ext cx="5029200" cy="5295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0609" y="1965793"/>
            <a:ext cx="3108544" cy="1564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Löte die Batteriekabel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den Motor und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177338" y="4592762"/>
            <a:ext cx="3108543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Entsorge die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Wir</a:t>
            </a:r>
            <a:r>
              <a:rPr lang="de-DE" sz="2400" dirty="0">
                <a:cs typeface="Arial" panose="020B0604020202020204" pitchFamily="34" charset="0"/>
              </a:rPr>
              <a:t>, der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1" y="1162050"/>
            <a:ext cx="6344920" cy="55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65621" y="1956268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86" y="1874520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55" y="1404851"/>
            <a:ext cx="5398660" cy="51752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116197" y="1982901"/>
            <a:ext cx="3856632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902998" y="2823099"/>
            <a:ext cx="1500326" cy="120736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320249" y="2737659"/>
            <a:ext cx="2222967" cy="17466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Montage der Beine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205346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7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Beine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336</cp:revision>
  <cp:lastPrinted>2020-08-15T16:09:52Z</cp:lastPrinted>
  <dcterms:created xsi:type="dcterms:W3CDTF">2020-07-11T05:52:18Z</dcterms:created>
  <dcterms:modified xsi:type="dcterms:W3CDTF">2024-06-11T11:47:49Z</dcterms:modified>
</cp:coreProperties>
</file>