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398" r:id="rId6"/>
    <p:sldId id="397" r:id="rId7"/>
    <p:sldId id="395" r:id="rId8"/>
    <p:sldId id="389" r:id="rId9"/>
    <p:sldId id="392" r:id="rId10"/>
    <p:sldId id="390" r:id="rId11"/>
    <p:sldId id="335" r:id="rId12"/>
    <p:sldId id="385" r:id="rId13"/>
    <p:sldId id="387" r:id="rId14"/>
    <p:sldId id="393" r:id="rId15"/>
    <p:sldId id="343" r:id="rId16"/>
    <p:sldId id="286" r:id="rId17"/>
    <p:sldId id="287" r:id="rId18"/>
    <p:sldId id="288" r:id="rId19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32" autoAdjust="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12.10.2025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12.10.2025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12.10.2025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12.10.2025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12.10.2025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12.10.2025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12.10.2025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12.10.2025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12.10.2025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12.10.2025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12.10.2025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12.10.2025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1961802"/>
          </a:xfrm>
        </p:spPr>
        <p:txBody>
          <a:bodyPr/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Willkommen im</a:t>
            </a:r>
            <a:br>
              <a:rPr lang="de-DE" dirty="0">
                <a:latin typeface="+mn-lt"/>
                <a:cs typeface="Arial" panose="020B0604020202020204" pitchFamily="34" charset="0"/>
              </a:rPr>
            </a:br>
            <a:endParaRPr lang="de-D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813" y="3540659"/>
            <a:ext cx="3602743" cy="1438659"/>
          </a:xfrm>
          <a:prstGeom prst="rect">
            <a:avLst/>
          </a:prstGeom>
        </p:spPr>
      </p:pic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4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10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6" y="1540214"/>
            <a:ext cx="5135734" cy="48161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hteck 3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0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11</a:t>
            </a:fld>
            <a:endParaRPr lang="de-DE"/>
          </a:p>
        </p:txBody>
      </p:sp>
      <p:pic>
        <p:nvPicPr>
          <p:cNvPr id="7" name="Grafik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86" y="1874520"/>
            <a:ext cx="4894614" cy="468133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4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48" y="3883208"/>
            <a:ext cx="2714428" cy="281579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899" y="1555078"/>
            <a:ext cx="1781175" cy="432435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662" y="3754956"/>
            <a:ext cx="2989911" cy="3101567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12</a:t>
            </a:fld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8223219" y="2316433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7781544" y="3385238"/>
            <a:ext cx="829056" cy="9034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035" y="1555078"/>
            <a:ext cx="1781175" cy="4324350"/>
          </a:xfrm>
          <a:prstGeom prst="rect">
            <a:avLst/>
          </a:prstGeom>
        </p:spPr>
      </p:pic>
      <p:sp>
        <p:nvSpPr>
          <p:cNvPr id="26" name="Rechteck 25"/>
          <p:cNvSpPr/>
          <p:nvPr/>
        </p:nvSpPr>
        <p:spPr>
          <a:xfrm>
            <a:off x="743826" y="2316433"/>
            <a:ext cx="2736647" cy="787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Fuß muss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beweglich bleiben!</a:t>
            </a:r>
            <a:endParaRPr lang="de-D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3341106" y="2628434"/>
            <a:ext cx="94905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1473492" y="3411694"/>
            <a:ext cx="3012130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Scheibe ohne 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Gerade Verbindung mit Pfeil 32"/>
          <p:cNvCxnSpPr/>
          <p:nvPr/>
        </p:nvCxnSpPr>
        <p:spPr>
          <a:xfrm flipV="1">
            <a:off x="4074035" y="3385238"/>
            <a:ext cx="517322" cy="207707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7947736" y="3310233"/>
            <a:ext cx="3012130" cy="6701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Scheibe ohne Markierung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6" name="Gerade Verbindung mit Pfeil 45"/>
          <p:cNvCxnSpPr/>
          <p:nvPr/>
        </p:nvCxnSpPr>
        <p:spPr>
          <a:xfrm flipH="1">
            <a:off x="8141381" y="2628434"/>
            <a:ext cx="761596" cy="1381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14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13</a:t>
            </a:fld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7268568" y="2525249"/>
            <a:ext cx="3856632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Verwende die Abstandshalter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 Markierung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 verklebe die Teile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346951"/>
            <a:ext cx="5048250" cy="5067300"/>
          </a:xfrm>
          <a:prstGeom prst="rect">
            <a:avLst/>
          </a:prstGeom>
        </p:spPr>
      </p:pic>
      <p:cxnSp>
        <p:nvCxnSpPr>
          <p:cNvPr id="27" name="Gerade Verbindung mit Pfeil 26"/>
          <p:cNvCxnSpPr/>
          <p:nvPr/>
        </p:nvCxnSpPr>
        <p:spPr>
          <a:xfrm flipH="1">
            <a:off x="4848225" y="3677527"/>
            <a:ext cx="3091649" cy="120879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384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83" y="1766050"/>
            <a:ext cx="8277225" cy="4229100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93537" y="1892625"/>
            <a:ext cx="3172663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Montiere den Exzenter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180° versetzt an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 Motor</a:t>
            </a: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6034980" y="3079232"/>
            <a:ext cx="1042095" cy="114986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>
            <a:off x="4791075" y="3074459"/>
            <a:ext cx="1088793" cy="17070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05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15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676275" y="1956268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Montiere die Füße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23" y="1694582"/>
            <a:ext cx="7376806" cy="457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16</a:t>
            </a:fld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480901" y="1956268"/>
            <a:ext cx="2044149" cy="77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Endmontage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 Beine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539" y="901931"/>
            <a:ext cx="5630061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121696" y="1984843"/>
            <a:ext cx="3212054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Setze den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Batteriehalter </a:t>
            </a:r>
            <a:r>
              <a:rPr lang="de-DE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</a:t>
            </a:r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0533">
            <a:off x="4200189" y="1410892"/>
            <a:ext cx="5020376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1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18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90609" y="1965793"/>
            <a:ext cx="3108544" cy="15640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Löte die Batteriekabel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an den Motor und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pimpe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Roboterhaustier</a:t>
            </a:r>
            <a:endParaRPr lang="de-D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egone1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1404851"/>
            <a:ext cx="3657600" cy="49720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hteck 10"/>
          <p:cNvSpPr/>
          <p:nvPr/>
        </p:nvSpPr>
        <p:spPr>
          <a:xfrm>
            <a:off x="8111806" y="2758676"/>
            <a:ext cx="3241994" cy="2264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Entsorge Batterien</a:t>
            </a:r>
          </a:p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nicht im Hausmüll!</a:t>
            </a:r>
            <a:endParaRPr lang="de-DE" sz="32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8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806335" y="1512916"/>
            <a:ext cx="110786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b="1" dirty="0">
                <a:cs typeface="Arial" panose="020B0604020202020204" pitchFamily="34" charset="0"/>
              </a:rPr>
              <a:t>Vorstellung</a:t>
            </a:r>
          </a:p>
          <a:p>
            <a:pPr>
              <a:lnSpc>
                <a:spcPct val="150000"/>
              </a:lnSpc>
            </a:pPr>
            <a:r>
              <a:rPr lang="de-DE" sz="2400" dirty="0">
                <a:cs typeface="Arial" panose="020B0604020202020204" pitchFamily="34" charset="0"/>
              </a:rPr>
              <a:t/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>
                <a:cs typeface="Arial" panose="020B0604020202020204" pitchFamily="34" charset="0"/>
              </a:rPr>
              <a:t>Der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e.V. ist ein eingetragener, gemeinnütziger Verein. Wir betreiben eine frei zugängliche Forschungswerkstatt, die Hightech-Geräte für Bastler, Technik-Interessierte und Unternehmen bereitstellt. Das </a:t>
            </a:r>
            <a:r>
              <a:rPr lang="de-DE" sz="2400">
                <a:cs typeface="Arial" panose="020B0604020202020204" pitchFamily="34" charset="0"/>
              </a:rPr>
              <a:t>FABLAB ist ein </a:t>
            </a:r>
            <a:r>
              <a:rPr lang="de-DE" sz="2400" dirty="0">
                <a:cs typeface="Arial" panose="020B0604020202020204" pitchFamily="34" charset="0"/>
              </a:rPr>
              <a:t>Maker Space, der Jung und Alt für Wissenschaft, Technologie und Digital </a:t>
            </a:r>
            <a:r>
              <a:rPr lang="de-DE" sz="2400" dirty="0" err="1">
                <a:cs typeface="Arial" panose="020B0604020202020204" pitchFamily="34" charset="0"/>
              </a:rPr>
              <a:t>Fabrication</a:t>
            </a:r>
            <a:r>
              <a:rPr lang="de-DE" sz="2400" dirty="0">
                <a:cs typeface="Arial" panose="020B0604020202020204" pitchFamily="34" charset="0"/>
              </a:rPr>
              <a:t> begeistern will. Hier ist Platz für Design, </a:t>
            </a:r>
            <a:r>
              <a:rPr lang="de-DE" sz="2400" dirty="0" err="1">
                <a:cs typeface="Arial" panose="020B0604020202020204" pitchFamily="34" charset="0"/>
              </a:rPr>
              <a:t>Prototyping</a:t>
            </a:r>
            <a:r>
              <a:rPr lang="de-DE" sz="2400" dirty="0">
                <a:cs typeface="Arial" panose="020B0604020202020204" pitchFamily="34" charset="0"/>
              </a:rPr>
              <a:t> und Experimente. </a:t>
            </a:r>
            <a:br>
              <a:rPr lang="de-DE" sz="2400" dirty="0">
                <a:cs typeface="Arial" panose="020B0604020202020204" pitchFamily="34" charset="0"/>
              </a:rPr>
            </a:br>
            <a:r>
              <a:rPr lang="de-DE" sz="2400" dirty="0">
                <a:cs typeface="Arial" panose="020B0604020202020204" pitchFamily="34" charset="0"/>
              </a:rPr>
              <a:t>Kurz: Das </a:t>
            </a:r>
            <a:r>
              <a:rPr lang="de-DE" sz="2400" dirty="0" err="1">
                <a:cs typeface="Arial" panose="020B0604020202020204" pitchFamily="34" charset="0"/>
              </a:rPr>
              <a:t>OberLab</a:t>
            </a:r>
            <a:r>
              <a:rPr lang="de-DE" sz="2400" dirty="0">
                <a:cs typeface="Arial" panose="020B0604020202020204" pitchFamily="34" charset="0"/>
              </a:rPr>
              <a:t> ist ein offener Technik-Spielplatz für kleine und große Tüftler!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12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9B18296-C174-4030-A7C2-67D0EF4B5D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068" y="1256861"/>
            <a:ext cx="6255863" cy="509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83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6977" y="1001683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515" y="2025161"/>
            <a:ext cx="5658170" cy="371087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31" y="2049350"/>
            <a:ext cx="4544059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6977" y="1001683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877" y="1294474"/>
            <a:ext cx="9321800" cy="524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90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6977" y="1001683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F4EC6F-A21B-4DAB-92A3-D29A19E7A307}"/>
              </a:ext>
            </a:extLst>
          </p:cNvPr>
          <p:cNvSpPr txBox="1"/>
          <p:nvPr/>
        </p:nvSpPr>
        <p:spPr>
          <a:xfrm>
            <a:off x="1662833" y="4414024"/>
            <a:ext cx="4375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 </a:t>
            </a:r>
            <a:r>
              <a:rPr lang="de-DE" sz="3200" dirty="0"/>
              <a:t>6x*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A40CBB8-28D9-4C57-92E6-CF6D800F912E}"/>
              </a:ext>
            </a:extLst>
          </p:cNvPr>
          <p:cNvSpPr txBox="1"/>
          <p:nvPr/>
        </p:nvSpPr>
        <p:spPr>
          <a:xfrm>
            <a:off x="1662833" y="2464123"/>
            <a:ext cx="71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4x</a:t>
            </a:r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109A9655-B99F-475F-B093-3FCFDD5A641B}"/>
              </a:ext>
            </a:extLst>
          </p:cNvPr>
          <p:cNvSpPr/>
          <p:nvPr/>
        </p:nvSpPr>
        <p:spPr>
          <a:xfrm rot="16200000" flipV="1">
            <a:off x="2756281" y="2331496"/>
            <a:ext cx="457200" cy="85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unten 13">
            <a:extLst>
              <a:ext uri="{FF2B5EF4-FFF2-40B4-BE49-F238E27FC236}">
                <a16:creationId xmlns:a16="http://schemas.microsoft.com/office/drawing/2014/main" id="{109A9655-B99F-475F-B093-3FCFDD5A641B}"/>
              </a:ext>
            </a:extLst>
          </p:cNvPr>
          <p:cNvSpPr/>
          <p:nvPr/>
        </p:nvSpPr>
        <p:spPr>
          <a:xfrm rot="16200000" flipV="1">
            <a:off x="2758111" y="4281396"/>
            <a:ext cx="457200" cy="850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107" y="2032767"/>
            <a:ext cx="3743847" cy="349616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A40CBB8-28D9-4C57-92E6-CF6D800F912E}"/>
              </a:ext>
            </a:extLst>
          </p:cNvPr>
          <p:cNvSpPr txBox="1"/>
          <p:nvPr/>
        </p:nvSpPr>
        <p:spPr>
          <a:xfrm>
            <a:off x="10562975" y="4269832"/>
            <a:ext cx="717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2x</a:t>
            </a:r>
            <a:endParaRPr lang="de-DE" sz="3200" dirty="0"/>
          </a:p>
        </p:txBody>
      </p:sp>
      <p:sp>
        <p:nvSpPr>
          <p:cNvPr id="16" name="Pfeil: nach unten 13">
            <a:extLst>
              <a:ext uri="{FF2B5EF4-FFF2-40B4-BE49-F238E27FC236}">
                <a16:creationId xmlns:a16="http://schemas.microsoft.com/office/drawing/2014/main" id="{109A9655-B99F-475F-B093-3FCFDD5A641B}"/>
              </a:ext>
            </a:extLst>
          </p:cNvPr>
          <p:cNvSpPr/>
          <p:nvPr/>
        </p:nvSpPr>
        <p:spPr>
          <a:xfrm rot="16200000">
            <a:off x="9654207" y="4079649"/>
            <a:ext cx="457200" cy="965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954" y="3858074"/>
            <a:ext cx="1707069" cy="15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5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7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06977" y="1001683"/>
            <a:ext cx="1274708" cy="373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Stückliste</a:t>
            </a:r>
            <a:endParaRPr lang="de-DE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72509"/>
            <a:ext cx="5543550" cy="508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18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8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56" y="1346200"/>
            <a:ext cx="64008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76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Little Pony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9</a:t>
            </a:fld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0" y="1956268"/>
            <a:ext cx="300595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ctr">
              <a:lnSpc>
                <a:spcPct val="107000"/>
              </a:lnSpc>
              <a:spcAft>
                <a:spcPts val="800"/>
              </a:spcAft>
            </a:pPr>
            <a:r>
              <a:rPr lang="de-DE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Montage des Körpers</a:t>
            </a:r>
            <a:endParaRPr lang="de-D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56" y="1346200"/>
            <a:ext cx="6400800" cy="5010150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734300" y="1322769"/>
            <a:ext cx="657225" cy="6334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5353050" y="2028214"/>
            <a:ext cx="657225" cy="6334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691128" y="2503869"/>
            <a:ext cx="657225" cy="6334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3228975" y="4951794"/>
            <a:ext cx="657225" cy="63349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761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73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</vt:lpstr>
      <vt:lpstr>Willkommen im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372</cp:revision>
  <cp:lastPrinted>2020-08-15T16:09:52Z</cp:lastPrinted>
  <dcterms:created xsi:type="dcterms:W3CDTF">2020-07-11T05:52:18Z</dcterms:created>
  <dcterms:modified xsi:type="dcterms:W3CDTF">2025-10-12T08:43:08Z</dcterms:modified>
</cp:coreProperties>
</file>