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95" r:id="rId3"/>
    <p:sldId id="496" r:id="rId4"/>
    <p:sldId id="497" r:id="rId5"/>
    <p:sldId id="501" r:id="rId6"/>
    <p:sldId id="500" r:id="rId7"/>
    <p:sldId id="499" r:id="rId8"/>
    <p:sldId id="488" r:id="rId9"/>
  </p:sldIdLst>
  <p:sldSz cx="12192000" cy="6858000"/>
  <p:notesSz cx="67611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heinz Frank" initials="KF" lastIdx="1" clrIdx="0">
    <p:extLst>
      <p:ext uri="{19B8F6BF-5375-455C-9EA6-DF929625EA0E}">
        <p15:presenceInfo xmlns:p15="http://schemas.microsoft.com/office/powerpoint/2012/main" userId="f4149fe1780a5a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F3"/>
    <a:srgbClr val="0000FF"/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ACD1A-D465-4BFA-8F81-7CF5C51CBC01}" v="10" dt="2021-12-07T22:15:34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6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tmann Frederik" userId="64d7dcf1-0e22-42dc-b953-1fe1842053f8" providerId="ADAL" clId="{DEAACD1A-D465-4BFA-8F81-7CF5C51CBC01}"/>
    <pc:docChg chg="custSel addSld delSld modSld">
      <pc:chgData name="Wittmann Frederik" userId="64d7dcf1-0e22-42dc-b953-1fe1842053f8" providerId="ADAL" clId="{DEAACD1A-D465-4BFA-8F81-7CF5C51CBC01}" dt="2021-12-07T22:15:39.103" v="38" actId="14100"/>
      <pc:docMkLst>
        <pc:docMk/>
      </pc:docMkLst>
      <pc:sldChg chg="addSp modSp mod">
        <pc:chgData name="Wittmann Frederik" userId="64d7dcf1-0e22-42dc-b953-1fe1842053f8" providerId="ADAL" clId="{DEAACD1A-D465-4BFA-8F81-7CF5C51CBC01}" dt="2021-12-07T22:11:58.523" v="17" actId="1076"/>
        <pc:sldMkLst>
          <pc:docMk/>
          <pc:sldMk cId="4215014603" sldId="287"/>
        </pc:sldMkLst>
        <pc:spChg chg="add mod">
          <ac:chgData name="Wittmann Frederik" userId="64d7dcf1-0e22-42dc-b953-1fe1842053f8" providerId="ADAL" clId="{DEAACD1A-D465-4BFA-8F81-7CF5C51CBC01}" dt="2021-12-07T22:11:58.523" v="17" actId="1076"/>
          <ac:spMkLst>
            <pc:docMk/>
            <pc:sldMk cId="4215014603" sldId="287"/>
            <ac:spMk id="15" creationId="{0EC1BE13-C33F-44A2-A55D-3970F4C15BEB}"/>
          </ac:spMkLst>
        </pc:spChg>
      </pc:sldChg>
      <pc:sldChg chg="addSp delSp modSp mod">
        <pc:chgData name="Wittmann Frederik" userId="64d7dcf1-0e22-42dc-b953-1fe1842053f8" providerId="ADAL" clId="{DEAACD1A-D465-4BFA-8F81-7CF5C51CBC01}" dt="2021-12-07T22:13:24.423" v="24" actId="478"/>
        <pc:sldMkLst>
          <pc:docMk/>
          <pc:sldMk cId="1046246014" sldId="295"/>
        </pc:sldMkLst>
        <pc:spChg chg="del">
          <ac:chgData name="Wittmann Frederik" userId="64d7dcf1-0e22-42dc-b953-1fe1842053f8" providerId="ADAL" clId="{DEAACD1A-D465-4BFA-8F81-7CF5C51CBC01}" dt="2021-12-07T22:13:24.423" v="24" actId="478"/>
          <ac:spMkLst>
            <pc:docMk/>
            <pc:sldMk cId="1046246014" sldId="295"/>
            <ac:spMk id="25" creationId="{00000000-0000-0000-0000-000000000000}"/>
          </ac:spMkLst>
        </pc:spChg>
        <pc:spChg chg="add mod">
          <ac:chgData name="Wittmann Frederik" userId="64d7dcf1-0e22-42dc-b953-1fe1842053f8" providerId="ADAL" clId="{DEAACD1A-D465-4BFA-8F81-7CF5C51CBC01}" dt="2021-12-07T22:13:06.794" v="23" actId="1076"/>
          <ac:spMkLst>
            <pc:docMk/>
            <pc:sldMk cId="1046246014" sldId="295"/>
            <ac:spMk id="26" creationId="{45296027-C5F2-41BE-839E-630710827768}"/>
          </ac:spMkLst>
        </pc:spChg>
      </pc:sldChg>
      <pc:sldChg chg="modAnim">
        <pc:chgData name="Wittmann Frederik" userId="64d7dcf1-0e22-42dc-b953-1fe1842053f8" providerId="ADAL" clId="{DEAACD1A-D465-4BFA-8F81-7CF5C51CBC01}" dt="2021-12-07T22:09:12.454" v="1"/>
        <pc:sldMkLst>
          <pc:docMk/>
          <pc:sldMk cId="2126002834" sldId="381"/>
        </pc:sldMkLst>
      </pc:sldChg>
      <pc:sldChg chg="addSp delSp modSp mod">
        <pc:chgData name="Wittmann Frederik" userId="64d7dcf1-0e22-42dc-b953-1fe1842053f8" providerId="ADAL" clId="{DEAACD1A-D465-4BFA-8F81-7CF5C51CBC01}" dt="2021-12-07T22:12:06.731" v="19" actId="1076"/>
        <pc:sldMkLst>
          <pc:docMk/>
          <pc:sldMk cId="4080475744" sldId="382"/>
        </pc:sldMkLst>
        <pc:spChg chg="del">
          <ac:chgData name="Wittmann Frederik" userId="64d7dcf1-0e22-42dc-b953-1fe1842053f8" providerId="ADAL" clId="{DEAACD1A-D465-4BFA-8F81-7CF5C51CBC01}" dt="2021-12-07T22:10:05.010" v="3" actId="478"/>
          <ac:spMkLst>
            <pc:docMk/>
            <pc:sldMk cId="4080475744" sldId="382"/>
            <ac:spMk id="2" creationId="{00000000-0000-0000-0000-000000000000}"/>
          </ac:spMkLst>
        </pc:spChg>
        <pc:spChg chg="del">
          <ac:chgData name="Wittmann Frederik" userId="64d7dcf1-0e22-42dc-b953-1fe1842053f8" providerId="ADAL" clId="{DEAACD1A-D465-4BFA-8F81-7CF5C51CBC01}" dt="2021-12-07T22:10:06.979" v="4" actId="478"/>
          <ac:spMkLst>
            <pc:docMk/>
            <pc:sldMk cId="4080475744" sldId="382"/>
            <ac:spMk id="3" creationId="{00000000-0000-0000-0000-000000000000}"/>
          </ac:spMkLst>
        </pc:spChg>
        <pc:spChg chg="del">
          <ac:chgData name="Wittmann Frederik" userId="64d7dcf1-0e22-42dc-b953-1fe1842053f8" providerId="ADAL" clId="{DEAACD1A-D465-4BFA-8F81-7CF5C51CBC01}" dt="2021-12-07T22:11:07.467" v="14" actId="478"/>
          <ac:spMkLst>
            <pc:docMk/>
            <pc:sldMk cId="4080475744" sldId="382"/>
            <ac:spMk id="4" creationId="{00000000-0000-0000-0000-000000000000}"/>
          </ac:spMkLst>
        </pc:spChg>
        <pc:spChg chg="del mod">
          <ac:chgData name="Wittmann Frederik" userId="64d7dcf1-0e22-42dc-b953-1fe1842053f8" providerId="ADAL" clId="{DEAACD1A-D465-4BFA-8F81-7CF5C51CBC01}" dt="2021-12-07T22:11:04.046" v="12" actId="478"/>
          <ac:spMkLst>
            <pc:docMk/>
            <pc:sldMk cId="4080475744" sldId="382"/>
            <ac:spMk id="7" creationId="{00000000-0000-0000-0000-000000000000}"/>
          </ac:spMkLst>
        </pc:spChg>
        <pc:spChg chg="del">
          <ac:chgData name="Wittmann Frederik" userId="64d7dcf1-0e22-42dc-b953-1fe1842053f8" providerId="ADAL" clId="{DEAACD1A-D465-4BFA-8F81-7CF5C51CBC01}" dt="2021-12-07T22:11:05.807" v="13" actId="478"/>
          <ac:spMkLst>
            <pc:docMk/>
            <pc:sldMk cId="4080475744" sldId="382"/>
            <ac:spMk id="10" creationId="{00000000-0000-0000-0000-000000000000}"/>
          </ac:spMkLst>
        </pc:spChg>
        <pc:spChg chg="del">
          <ac:chgData name="Wittmann Frederik" userId="64d7dcf1-0e22-42dc-b953-1fe1842053f8" providerId="ADAL" clId="{DEAACD1A-D465-4BFA-8F81-7CF5C51CBC01}" dt="2021-12-07T22:10:09.094" v="5" actId="478"/>
          <ac:spMkLst>
            <pc:docMk/>
            <pc:sldMk cId="4080475744" sldId="382"/>
            <ac:spMk id="11" creationId="{00000000-0000-0000-0000-000000000000}"/>
          </ac:spMkLst>
        </pc:spChg>
        <pc:spChg chg="del">
          <ac:chgData name="Wittmann Frederik" userId="64d7dcf1-0e22-42dc-b953-1fe1842053f8" providerId="ADAL" clId="{DEAACD1A-D465-4BFA-8F81-7CF5C51CBC01}" dt="2021-12-07T22:10:10.671" v="6" actId="478"/>
          <ac:spMkLst>
            <pc:docMk/>
            <pc:sldMk cId="4080475744" sldId="382"/>
            <ac:spMk id="13" creationId="{00000000-0000-0000-0000-000000000000}"/>
          </ac:spMkLst>
        </pc:spChg>
        <pc:spChg chg="add mod">
          <ac:chgData name="Wittmann Frederik" userId="64d7dcf1-0e22-42dc-b953-1fe1842053f8" providerId="ADAL" clId="{DEAACD1A-D465-4BFA-8F81-7CF5C51CBC01}" dt="2021-12-07T22:10:50.914" v="9" actId="14100"/>
          <ac:spMkLst>
            <pc:docMk/>
            <pc:sldMk cId="4080475744" sldId="382"/>
            <ac:spMk id="22" creationId="{4778540F-F396-4521-9891-146E07AD39D5}"/>
          </ac:spMkLst>
        </pc:spChg>
        <pc:spChg chg="add mod">
          <ac:chgData name="Wittmann Frederik" userId="64d7dcf1-0e22-42dc-b953-1fe1842053f8" providerId="ADAL" clId="{DEAACD1A-D465-4BFA-8F81-7CF5C51CBC01}" dt="2021-12-07T22:12:06.731" v="19" actId="1076"/>
          <ac:spMkLst>
            <pc:docMk/>
            <pc:sldMk cId="4080475744" sldId="382"/>
            <ac:spMk id="23" creationId="{861F78E3-55F9-4154-9BE0-9C51B995FF4A}"/>
          </ac:spMkLst>
        </pc:spChg>
      </pc:sldChg>
      <pc:sldChg chg="delSp mod">
        <pc:chgData name="Wittmann Frederik" userId="64d7dcf1-0e22-42dc-b953-1fe1842053f8" providerId="ADAL" clId="{DEAACD1A-D465-4BFA-8F81-7CF5C51CBC01}" dt="2021-12-07T22:13:52.695" v="27" actId="478"/>
        <pc:sldMkLst>
          <pc:docMk/>
          <pc:sldMk cId="1810434177" sldId="401"/>
        </pc:sldMkLst>
        <pc:spChg chg="del">
          <ac:chgData name="Wittmann Frederik" userId="64d7dcf1-0e22-42dc-b953-1fe1842053f8" providerId="ADAL" clId="{DEAACD1A-D465-4BFA-8F81-7CF5C51CBC01}" dt="2021-12-07T22:13:50.430" v="26" actId="478"/>
          <ac:spMkLst>
            <pc:docMk/>
            <pc:sldMk cId="1810434177" sldId="401"/>
            <ac:spMk id="2" creationId="{29C9A439-48F2-4E25-BCFB-35E82E00DD16}"/>
          </ac:spMkLst>
        </pc:spChg>
        <pc:spChg chg="del">
          <ac:chgData name="Wittmann Frederik" userId="64d7dcf1-0e22-42dc-b953-1fe1842053f8" providerId="ADAL" clId="{DEAACD1A-D465-4BFA-8F81-7CF5C51CBC01}" dt="2021-12-07T22:13:52.695" v="27" actId="478"/>
          <ac:spMkLst>
            <pc:docMk/>
            <pc:sldMk cId="1810434177" sldId="401"/>
            <ac:spMk id="28" creationId="{00000000-0000-0000-0000-000000000000}"/>
          </ac:spMkLst>
        </pc:spChg>
      </pc:sldChg>
      <pc:sldChg chg="del">
        <pc:chgData name="Wittmann Frederik" userId="64d7dcf1-0e22-42dc-b953-1fe1842053f8" providerId="ADAL" clId="{DEAACD1A-D465-4BFA-8F81-7CF5C51CBC01}" dt="2021-12-07T22:11:12.671" v="15" actId="2696"/>
        <pc:sldMkLst>
          <pc:docMk/>
          <pc:sldMk cId="2106720071" sldId="425"/>
        </pc:sldMkLst>
      </pc:sldChg>
      <pc:sldChg chg="delSp mod">
        <pc:chgData name="Wittmann Frederik" userId="64d7dcf1-0e22-42dc-b953-1fe1842053f8" providerId="ADAL" clId="{DEAACD1A-D465-4BFA-8F81-7CF5C51CBC01}" dt="2021-12-07T22:13:37.191" v="25" actId="478"/>
        <pc:sldMkLst>
          <pc:docMk/>
          <pc:sldMk cId="3591788979" sldId="427"/>
        </pc:sldMkLst>
        <pc:spChg chg="del">
          <ac:chgData name="Wittmann Frederik" userId="64d7dcf1-0e22-42dc-b953-1fe1842053f8" providerId="ADAL" clId="{DEAACD1A-D465-4BFA-8F81-7CF5C51CBC01}" dt="2021-12-07T22:13:37.191" v="25" actId="478"/>
          <ac:spMkLst>
            <pc:docMk/>
            <pc:sldMk cId="3591788979" sldId="427"/>
            <ac:spMk id="25" creationId="{00000000-0000-0000-0000-000000000000}"/>
          </ac:spMkLst>
        </pc:spChg>
      </pc:sldChg>
      <pc:sldChg chg="addSp delSp modSp mod">
        <pc:chgData name="Wittmann Frederik" userId="64d7dcf1-0e22-42dc-b953-1fe1842053f8" providerId="ADAL" clId="{DEAACD1A-D465-4BFA-8F81-7CF5C51CBC01}" dt="2021-12-07T22:15:14.565" v="36" actId="14100"/>
        <pc:sldMkLst>
          <pc:docMk/>
          <pc:sldMk cId="2836946346" sldId="429"/>
        </pc:sldMkLst>
        <pc:spChg chg="del">
          <ac:chgData name="Wittmann Frederik" userId="64d7dcf1-0e22-42dc-b953-1fe1842053f8" providerId="ADAL" clId="{DEAACD1A-D465-4BFA-8F81-7CF5C51CBC01}" dt="2021-12-07T22:14:08.468" v="30" actId="478"/>
          <ac:spMkLst>
            <pc:docMk/>
            <pc:sldMk cId="2836946346" sldId="429"/>
            <ac:spMk id="20" creationId="{E7B0D96B-D12C-4EE0-8F9A-3654D1296013}"/>
          </ac:spMkLst>
        </pc:spChg>
        <pc:spChg chg="add mod">
          <ac:chgData name="Wittmann Frederik" userId="64d7dcf1-0e22-42dc-b953-1fe1842053f8" providerId="ADAL" clId="{DEAACD1A-D465-4BFA-8F81-7CF5C51CBC01}" dt="2021-12-07T22:15:14.565" v="36" actId="14100"/>
          <ac:spMkLst>
            <pc:docMk/>
            <pc:sldMk cId="2836946346" sldId="429"/>
            <ac:spMk id="22" creationId="{B76AA6E6-BCCB-403B-B361-1E898864C21A}"/>
          </ac:spMkLst>
        </pc:spChg>
        <pc:spChg chg="del">
          <ac:chgData name="Wittmann Frederik" userId="64d7dcf1-0e22-42dc-b953-1fe1842053f8" providerId="ADAL" clId="{DEAACD1A-D465-4BFA-8F81-7CF5C51CBC01}" dt="2021-12-07T22:14:10.299" v="31" actId="478"/>
          <ac:spMkLst>
            <pc:docMk/>
            <pc:sldMk cId="2836946346" sldId="429"/>
            <ac:spMk id="28" creationId="{00000000-0000-0000-0000-000000000000}"/>
          </ac:spMkLst>
        </pc:spChg>
      </pc:sldChg>
      <pc:sldChg chg="addSp delSp modSp mod">
        <pc:chgData name="Wittmann Frederik" userId="64d7dcf1-0e22-42dc-b953-1fe1842053f8" providerId="ADAL" clId="{DEAACD1A-D465-4BFA-8F81-7CF5C51CBC01}" dt="2021-12-07T22:15:39.103" v="38" actId="14100"/>
        <pc:sldMkLst>
          <pc:docMk/>
          <pc:sldMk cId="1598603660" sldId="430"/>
        </pc:sldMkLst>
        <pc:spChg chg="del">
          <ac:chgData name="Wittmann Frederik" userId="64d7dcf1-0e22-42dc-b953-1fe1842053f8" providerId="ADAL" clId="{DEAACD1A-D465-4BFA-8F81-7CF5C51CBC01}" dt="2021-12-07T22:13:59.726" v="28" actId="478"/>
          <ac:spMkLst>
            <pc:docMk/>
            <pc:sldMk cId="1598603660" sldId="430"/>
            <ac:spMk id="20" creationId="{61667AD0-8F47-4AA3-9C9D-1CFE1772A42D}"/>
          </ac:spMkLst>
        </pc:spChg>
        <pc:spChg chg="add mod">
          <ac:chgData name="Wittmann Frederik" userId="64d7dcf1-0e22-42dc-b953-1fe1842053f8" providerId="ADAL" clId="{DEAACD1A-D465-4BFA-8F81-7CF5C51CBC01}" dt="2021-12-07T22:15:39.103" v="38" actId="14100"/>
          <ac:spMkLst>
            <pc:docMk/>
            <pc:sldMk cId="1598603660" sldId="430"/>
            <ac:spMk id="22" creationId="{0A3B38AC-72D9-434E-AE1E-1959E81A3EA3}"/>
          </ac:spMkLst>
        </pc:spChg>
        <pc:spChg chg="del">
          <ac:chgData name="Wittmann Frederik" userId="64d7dcf1-0e22-42dc-b953-1fe1842053f8" providerId="ADAL" clId="{DEAACD1A-D465-4BFA-8F81-7CF5C51CBC01}" dt="2021-12-07T22:14:01.785" v="29" actId="478"/>
          <ac:spMkLst>
            <pc:docMk/>
            <pc:sldMk cId="1598603660" sldId="430"/>
            <ac:spMk id="28" creationId="{00000000-0000-0000-0000-000000000000}"/>
          </ac:spMkLst>
        </pc:spChg>
      </pc:sldChg>
      <pc:sldChg chg="add">
        <pc:chgData name="Wittmann Frederik" userId="64d7dcf1-0e22-42dc-b953-1fe1842053f8" providerId="ADAL" clId="{DEAACD1A-D465-4BFA-8F81-7CF5C51CBC01}" dt="2021-12-07T22:09:59.098" v="2" actId="2890"/>
        <pc:sldMkLst>
          <pc:docMk/>
          <pc:sldMk cId="388471821" sldId="435"/>
        </pc:sldMkLst>
      </pc:sldChg>
      <pc:sldChg chg="addSp modSp add mod">
        <pc:chgData name="Wittmann Frederik" userId="64d7dcf1-0e22-42dc-b953-1fe1842053f8" providerId="ADAL" clId="{DEAACD1A-D465-4BFA-8F81-7CF5C51CBC01}" dt="2021-12-07T22:12:27.641" v="21" actId="1076"/>
        <pc:sldMkLst>
          <pc:docMk/>
          <pc:sldMk cId="544788050" sldId="436"/>
        </pc:sldMkLst>
        <pc:spChg chg="add mod">
          <ac:chgData name="Wittmann Frederik" userId="64d7dcf1-0e22-42dc-b953-1fe1842053f8" providerId="ADAL" clId="{DEAACD1A-D465-4BFA-8F81-7CF5C51CBC01}" dt="2021-12-07T22:12:27.641" v="21" actId="1076"/>
          <ac:spMkLst>
            <pc:docMk/>
            <pc:sldMk cId="544788050" sldId="436"/>
            <ac:spMk id="17" creationId="{82829773-1555-4491-9F9B-27E3C56AE8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D9CB9-DD53-4B5A-BFEA-CC7D09232F8F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21E81-0DAA-4E93-81B4-B76C14497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399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06F99-4802-45D8-926C-BC797F28FFA5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F952D-6131-4EC6-83C0-047E56306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7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C49D-ECDD-4F2C-8120-382570C1D824}" type="datetime1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0A4B-13CC-45A2-8656-BAA48B2CEF29}" type="datetime1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FCF2-CA12-4DB8-B6E5-5001E6952446}" type="datetime1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17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A14-E304-45CE-89EA-A90FA41C255E}" type="datetime1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3D72-7320-429C-B303-DF07CE7A32F9}" type="datetime1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29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AFFB-E7C5-4130-85AA-7D4E20E1038D}" type="datetime1">
              <a:rPr lang="de-DE" smtClean="0"/>
              <a:t>21.05.2024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F66C-6B69-4FCC-BFCA-6ED388B27025}" type="datetime1">
              <a:rPr lang="de-DE" smtClean="0"/>
              <a:t>21.05.2024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A864-8391-4CCB-9894-41BBDB9EDB2E}" type="datetime1">
              <a:rPr lang="de-DE" smtClean="0"/>
              <a:t>21.05.2024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5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59A1-2812-426A-80C9-98BCCA31CA75}" type="datetime1">
              <a:rPr lang="de-DE" smtClean="0"/>
              <a:t>21.05.2024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9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F8F6-3BC5-43DE-B9AA-27F001652600}" type="datetime1">
              <a:rPr lang="de-DE" smtClean="0"/>
              <a:t>21.05.2024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6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6CB-FB3D-4581-9159-35A00268442E}" type="datetime1">
              <a:rPr lang="de-DE" smtClean="0"/>
              <a:t>21.05.2024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2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A2C5-0432-4692-819C-A358E2279F61}" type="datetime1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9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4682"/>
            <a:ext cx="9144000" cy="1961802"/>
          </a:xfrm>
        </p:spPr>
        <p:txBody>
          <a:bodyPr/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/>
            </a:r>
            <a:br>
              <a:rPr lang="de-DE" dirty="0">
                <a:latin typeface="+mn-lt"/>
                <a:cs typeface="Arial" panose="020B0604020202020204" pitchFamily="34" charset="0"/>
              </a:rPr>
            </a:b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>
            <a:normAutofit/>
          </a:bodyPr>
          <a:lstStyle/>
          <a:p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</a:t>
            </a:fld>
            <a:endParaRPr lang="de-DE"/>
          </a:p>
        </p:txBody>
      </p:sp>
      <p:cxnSp>
        <p:nvCxnSpPr>
          <p:cNvPr id="10" name="Gerader Verbinder 9"/>
          <p:cNvCxnSpPr/>
          <p:nvPr/>
        </p:nvCxnSpPr>
        <p:spPr>
          <a:xfrm>
            <a:off x="6550025" y="1491506"/>
            <a:ext cx="32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/>
          <p:cNvGrpSpPr/>
          <p:nvPr/>
        </p:nvGrpSpPr>
        <p:grpSpPr>
          <a:xfrm>
            <a:off x="3603122" y="1308957"/>
            <a:ext cx="4772691" cy="5229955"/>
            <a:chOff x="3647510" y="1491506"/>
            <a:chExt cx="4772691" cy="5229955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7510" y="1491506"/>
              <a:ext cx="4772691" cy="5229955"/>
            </a:xfrm>
            <a:prstGeom prst="rect">
              <a:avLst/>
            </a:prstGeom>
          </p:spPr>
        </p:pic>
        <p:cxnSp>
          <p:nvCxnSpPr>
            <p:cNvPr id="12" name="Gerader Verbinder 11"/>
            <p:cNvCxnSpPr/>
            <p:nvPr/>
          </p:nvCxnSpPr>
          <p:spPr>
            <a:xfrm>
              <a:off x="6550025" y="1491506"/>
              <a:ext cx="32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08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4682"/>
            <a:ext cx="9144000" cy="1961802"/>
          </a:xfrm>
        </p:spPr>
        <p:txBody>
          <a:bodyPr/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/>
            </a:r>
            <a:br>
              <a:rPr lang="de-DE" dirty="0">
                <a:latin typeface="+mn-lt"/>
                <a:cs typeface="Arial" panose="020B0604020202020204" pitchFamily="34" charset="0"/>
              </a:rPr>
            </a:b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>
            <a:normAutofit/>
          </a:bodyPr>
          <a:lstStyle/>
          <a:p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58" y="1473848"/>
            <a:ext cx="10086975" cy="2286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70" y="3953207"/>
            <a:ext cx="10048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4682"/>
            <a:ext cx="9144000" cy="1961802"/>
          </a:xfrm>
        </p:spPr>
        <p:txBody>
          <a:bodyPr/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/>
            </a:r>
            <a:br>
              <a:rPr lang="de-DE" dirty="0">
                <a:latin typeface="+mn-lt"/>
                <a:cs typeface="Arial" panose="020B0604020202020204" pitchFamily="34" charset="0"/>
              </a:rPr>
            </a:b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>
            <a:normAutofit/>
          </a:bodyPr>
          <a:lstStyle/>
          <a:p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709160"/>
            <a:ext cx="92773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4682"/>
            <a:ext cx="9144000" cy="1961802"/>
          </a:xfrm>
        </p:spPr>
        <p:txBody>
          <a:bodyPr/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/>
            </a:r>
            <a:br>
              <a:rPr lang="de-DE" dirty="0">
                <a:latin typeface="+mn-lt"/>
                <a:cs typeface="Arial" panose="020B0604020202020204" pitchFamily="34" charset="0"/>
              </a:rPr>
            </a:b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>
            <a:normAutofit/>
          </a:bodyPr>
          <a:lstStyle/>
          <a:p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804410"/>
            <a:ext cx="92392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4682"/>
            <a:ext cx="9144000" cy="1961802"/>
          </a:xfrm>
        </p:spPr>
        <p:txBody>
          <a:bodyPr/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/>
            </a:r>
            <a:br>
              <a:rPr lang="de-DE" dirty="0">
                <a:latin typeface="+mn-lt"/>
                <a:cs typeface="Arial" panose="020B0604020202020204" pitchFamily="34" charset="0"/>
              </a:rPr>
            </a:b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>
            <a:normAutofit/>
          </a:bodyPr>
          <a:lstStyle/>
          <a:p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946765"/>
            <a:ext cx="95631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8716" y="1047228"/>
            <a:ext cx="9144000" cy="1961802"/>
          </a:xfrm>
        </p:spPr>
        <p:txBody>
          <a:bodyPr/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/>
            </a:r>
            <a:br>
              <a:rPr lang="de-DE" dirty="0">
                <a:latin typeface="+mn-lt"/>
                <a:cs typeface="Arial" panose="020B0604020202020204" pitchFamily="34" charset="0"/>
              </a:rPr>
            </a:b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>
            <a:normAutofit/>
          </a:bodyPr>
          <a:lstStyle/>
          <a:p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8" y="1459045"/>
            <a:ext cx="1599784" cy="154998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553" y="1476080"/>
            <a:ext cx="1534950" cy="154094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044" y="1476080"/>
            <a:ext cx="1580873" cy="153781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679" y="1479333"/>
            <a:ext cx="1518729" cy="153645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171" y="1482899"/>
            <a:ext cx="1545362" cy="152149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0569" y="1459046"/>
            <a:ext cx="1625353" cy="156211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228" y="3203208"/>
            <a:ext cx="1599932" cy="154832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5440" y="3203208"/>
            <a:ext cx="1534063" cy="154833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8044" y="3203208"/>
            <a:ext cx="1580873" cy="153696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63679" y="3203208"/>
            <a:ext cx="1518729" cy="150473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7170" y="3203208"/>
            <a:ext cx="1545363" cy="151008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9379811" y="3215412"/>
            <a:ext cx="1625353" cy="152930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5892" y="4937711"/>
            <a:ext cx="1590120" cy="156039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34553" y="4937711"/>
            <a:ext cx="1534950" cy="1571151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8830" y="4937711"/>
            <a:ext cx="1596856" cy="156039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63679" y="4937711"/>
            <a:ext cx="1589429" cy="1560398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51101" y="4937711"/>
            <a:ext cx="1606230" cy="157675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38523" y="4937711"/>
            <a:ext cx="1686677" cy="15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>
            <a:normAutofit/>
          </a:bodyPr>
          <a:lstStyle/>
          <a:p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68" y="2066480"/>
            <a:ext cx="1562100" cy="15621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656" y="2056955"/>
            <a:ext cx="1581150" cy="15716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552" y="2056955"/>
            <a:ext cx="1609725" cy="15621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998" y="2076005"/>
            <a:ext cx="1562100" cy="15430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6699" y="2076005"/>
            <a:ext cx="1552575" cy="15621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6899" y="2076005"/>
            <a:ext cx="1590675" cy="15621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4818" y="3744018"/>
            <a:ext cx="1581150" cy="157162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8656" y="3744018"/>
            <a:ext cx="1571625" cy="1600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2969" y="3729730"/>
            <a:ext cx="1609725" cy="162877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7282" y="3744018"/>
            <a:ext cx="1600200" cy="160972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699" y="3744018"/>
            <a:ext cx="1600200" cy="15906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2701" y="3739786"/>
            <a:ext cx="16097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80654" y="21945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38199" y="1770081"/>
            <a:ext cx="11046823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Batterien nicht in den Hausmüll werfen!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3579" y="3065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193800" y="29746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22465" y="31349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635135" y="33511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6531" y="39568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137400" y="42428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8" name="Untertitel 2"/>
          <p:cNvSpPr txBox="1">
            <a:spLocks/>
          </p:cNvSpPr>
          <p:nvPr/>
        </p:nvSpPr>
        <p:spPr>
          <a:xfrm>
            <a:off x="1307869" y="598516"/>
            <a:ext cx="9144000" cy="80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utoShape 4" descr="111"/>
          <p:cNvSpPr>
            <a:spLocks noChangeAspect="1" noChangeArrowheads="1"/>
          </p:cNvSpPr>
          <p:nvPr/>
        </p:nvSpPr>
        <p:spPr bwMode="auto">
          <a:xfrm>
            <a:off x="123825" y="-792163"/>
            <a:ext cx="162877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513" y="3295247"/>
            <a:ext cx="1951744" cy="201866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366" y="2558227"/>
            <a:ext cx="3309244" cy="336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 </vt:lpstr>
      <vt:lpstr> </vt:lpstr>
      <vt:lpstr> </vt:lpstr>
      <vt:lpstr> </vt:lpstr>
      <vt:lpstr> </vt:lpstr>
      <vt:lpstr> 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im Oberlab</dc:title>
  <dc:creator>Karlheinz Frank</dc:creator>
  <cp:lastModifiedBy>Karlheinz Frank</cp:lastModifiedBy>
  <cp:revision>605</cp:revision>
  <cp:lastPrinted>2020-08-15T16:09:52Z</cp:lastPrinted>
  <dcterms:created xsi:type="dcterms:W3CDTF">2020-07-11T05:52:18Z</dcterms:created>
  <dcterms:modified xsi:type="dcterms:W3CDTF">2024-05-21T14:28:05Z</dcterms:modified>
</cp:coreProperties>
</file>