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5EDC277-2940-4B7C-90E4-8ADD847C610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56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DVFS:</a:t>
            </a: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Dynamic voltage and frequency scaling动态电压频率调整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D5DDBB9-FFC1-462E-B959-37B0F770002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2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单击鼠标编辑标题文字格式单击此处编辑母版标题样式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5/3/18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083C3D-6E38-49D1-B5DD-58CFFC16D312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5/3/18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A96540-33BF-4429-BAE5-6036059DB37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ICNP2018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提纲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Abstract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Measurement (?)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Architecture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Implementation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Evaluation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Architecture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系统框架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架构图（控制/数据分离）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合并（例子，模型图）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分裂（例子，模型图）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控制器端的流程（重新画图）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完成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Algorithm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 dirty="0" smtClean="0">
                <a:solidFill>
                  <a:srgbClr val="000000"/>
                </a:solidFill>
                <a:latin typeface="Calibri"/>
              </a:rPr>
              <a:t>Problem formulation</a:t>
            </a:r>
            <a:r>
              <a:rPr lang="en-US" altLang="zh-CN" sz="280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altLang="en-US" sz="2800" smtClean="0"/>
              <a:t>把</a:t>
            </a:r>
            <a:r>
              <a:rPr lang="zh-CN" altLang="en-US" sz="2800" dirty="0" smtClean="0"/>
              <a:t>问题抽象成</a:t>
            </a:r>
            <a:r>
              <a:rPr lang="zh-CN" altLang="en-US" sz="2800" smtClean="0"/>
              <a:t>数学问题</a:t>
            </a:r>
            <a:endParaRPr dirty="0" smtClean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 dirty="0">
                <a:solidFill>
                  <a:srgbClr val="FF0000"/>
                </a:solidFill>
                <a:latin typeface="Calibri"/>
              </a:rPr>
              <a:t>NP-Hardness（宋博）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 dirty="0">
                <a:solidFill>
                  <a:srgbClr val="000000"/>
                </a:solidFill>
                <a:latin typeface="Calibri"/>
              </a:rPr>
              <a:t>KL原理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 dirty="0">
                <a:solidFill>
                  <a:srgbClr val="000000"/>
                </a:solidFill>
                <a:latin typeface="Calibri"/>
              </a:rPr>
              <a:t>Extended KL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Implementation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A. Process-Based VNF Implementation（杨凡）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B. Packet Queue on the Data Path（同步队列，数据平面）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C. Message Queue Between the Controller and the Data Path（异步队列，控制平面，mq_notify教科书）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D. CPU Core Assignment and Sleeping Mechanism（cpu亲和、poll mode）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获取cpu利用率，top命令。。。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E. VNFMotion Controller Implementation（lock-free，不需要加锁）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（讨论到以上细节）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measurement 都在服务器上测一遍还是在我台式机上测就行？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558800"/>
            <a:ext cx="10515240" cy="5198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Cpu state 1.C-state 2.P-state 3.sys/system/cpu/cpu_id/online=&gt; CPU不同的省电方法及其效果=&gt;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每种方法都有不同程度的省电效果，但是2的问题出在blabla（下一条） 关于这一种的测试，具体测量时要跑什么代码么？还是什么都不跑？还是跑循环跑满CPU？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Cpu 时延大 如果 dvfs （1. poll-performance 2. cpu自发降频省电；随着包间隔不同，效果可能不一样；包间隔较小没有区别）=&gt; 在高速nfv处理中，不能采用cpu自身的dvfs机制来省电，将增加包延时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这个实验是在不同的P-state下，测试不同的发包间隔（一发一转发一收），报文到达的时延是多少</a:t>
            </a:r>
            <a:endParaRPr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zh-CN" sz="2800">
                <a:solidFill>
                  <a:srgbClr val="FF0000"/>
                </a:solidFill>
                <a:latin typeface="Calibri"/>
              </a:rPr>
              <a:t>核间 同一个物理核心/物理核心之间（同一个cpu）/不同cpu间 （performance， poll-mode）=&gt;  考虑边权重，尽量让协作多的任务放到同一个cpu或同一个核上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这个实验是一发一收，setcpu在不同的核上就行了，注意这里的核仅仅是物理核，还得是逻辑核，物理核，packet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evaluation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算法评估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拓扑从小到大，我们的算法产生的结果在所有可能里的排名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拓扑从小到大，算法耗时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拓扑从小到大，需要交换的实际次数（平均）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拓扑从小到大，限制交换次数时（实际进行的交换次数）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evaluation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省电效果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cpu合并图（那么需不需要cpu分裂的图呢？）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cpu的个数随着发包速率的变化而变化 图（这个可能可以更新一下）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我们的算法与原始不做处理的进行对比，节能效果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Calibri"/>
              </a:rPr>
              <a:t>	我们的算法与原始不做处理的进行对比，性能效果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宽屏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DejaVu Sans</vt:lpstr>
      <vt:lpstr>StarSymbol</vt:lpstr>
      <vt:lpstr>Arial</vt:lpstr>
      <vt:lpstr>Calibri</vt:lpstr>
      <vt:lpstr>Calibri Light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Hunter</cp:lastModifiedBy>
  <cp:revision>1</cp:revision>
  <dcterms:modified xsi:type="dcterms:W3CDTF">2018-05-07T01:53:56Z</dcterms:modified>
</cp:coreProperties>
</file>