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5722C-BF99-4493-98EA-13A228BFBCAC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55AFC-7025-40DA-81FF-393D7A8E3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28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DVFS: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voltage and frequency scaling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动态电压频率调整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55AFC-7025-40DA-81FF-393D7A8E320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79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E966-66A7-4CE8-A05C-A547B05877E6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EA95-1345-426C-A519-BBDFF418C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3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E966-66A7-4CE8-A05C-A547B05877E6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EA95-1345-426C-A519-BBDFF418C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7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E966-66A7-4CE8-A05C-A547B05877E6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EA95-1345-426C-A519-BBDFF418C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91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E966-66A7-4CE8-A05C-A547B05877E6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EA95-1345-426C-A519-BBDFF418C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70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E966-66A7-4CE8-A05C-A547B05877E6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EA95-1345-426C-A519-BBDFF418C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76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E966-66A7-4CE8-A05C-A547B05877E6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EA95-1345-426C-A519-BBDFF418C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72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E966-66A7-4CE8-A05C-A547B05877E6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EA95-1345-426C-A519-BBDFF418C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50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E966-66A7-4CE8-A05C-A547B05877E6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EA95-1345-426C-A519-BBDFF418C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16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E966-66A7-4CE8-A05C-A547B05877E6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EA95-1345-426C-A519-BBDFF418C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00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E966-66A7-4CE8-A05C-A547B05877E6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EA95-1345-426C-A519-BBDFF418C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04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E966-66A7-4CE8-A05C-A547B05877E6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EA95-1345-426C-A519-BBDFF418C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44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CE966-66A7-4CE8-A05C-A547B05877E6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FEA95-1345-426C-A519-BBDFF418C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16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ICNP2018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16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Abstract</a:t>
            </a:r>
          </a:p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Measurement (?)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Architecture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Algorithm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Implementation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Evaluation</a:t>
            </a:r>
          </a:p>
          <a:p>
            <a:r>
              <a:rPr lang="en-US" altLang="zh-CN" dirty="0" smtClean="0"/>
              <a:t>Related Work</a:t>
            </a:r>
          </a:p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60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系统框架</a:t>
            </a:r>
            <a:endParaRPr lang="en-US" altLang="zh-CN" dirty="0" smtClean="0"/>
          </a:p>
          <a:p>
            <a:pPr lvl="1"/>
            <a:r>
              <a:rPr lang="zh-CN" altLang="en-US" dirty="0"/>
              <a:t>架构</a:t>
            </a:r>
            <a:r>
              <a:rPr lang="zh-CN" altLang="en-US" dirty="0" smtClean="0"/>
              <a:t>图（控制</a:t>
            </a:r>
            <a:r>
              <a:rPr lang="en-US" altLang="zh-CN" dirty="0" smtClean="0"/>
              <a:t>/</a:t>
            </a:r>
            <a:r>
              <a:rPr lang="zh-CN" altLang="en-US" dirty="0" smtClean="0"/>
              <a:t>数据分离）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合并（例子）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分裂（例子）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zh-CN" altLang="en-US" sz="2800" dirty="0">
                <a:solidFill>
                  <a:srgbClr val="FF0000"/>
                </a:solidFill>
              </a:rPr>
              <a:t>控制器</a:t>
            </a:r>
            <a:r>
              <a:rPr lang="zh-CN" altLang="en-US" sz="2800" dirty="0" smtClean="0">
                <a:solidFill>
                  <a:srgbClr val="FF0000"/>
                </a:solidFill>
              </a:rPr>
              <a:t>端的流程（重新画图）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30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 formulation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NP-Hardness</a:t>
            </a:r>
            <a:r>
              <a:rPr lang="zh-CN" altLang="en-US" dirty="0" smtClean="0">
                <a:solidFill>
                  <a:srgbClr val="FF0000"/>
                </a:solidFill>
              </a:rPr>
              <a:t>（宋博）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dirty="0" smtClean="0"/>
              <a:t>KL</a:t>
            </a:r>
            <a:r>
              <a:rPr lang="zh-CN" altLang="en-US" dirty="0" smtClean="0"/>
              <a:t>原理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Extended KL</a:t>
            </a:r>
          </a:p>
        </p:txBody>
      </p:sp>
    </p:spTree>
    <p:extLst>
      <p:ext uri="{BB962C8B-B14F-4D97-AF65-F5344CB8AC3E}">
        <p14:creationId xmlns:p14="http://schemas.microsoft.com/office/powerpoint/2010/main" val="293781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A. Process-Based VNF Implementation</a:t>
            </a:r>
            <a:r>
              <a:rPr lang="zh-CN" altLang="en-US" dirty="0" smtClean="0"/>
              <a:t>（杨凡）</a:t>
            </a:r>
            <a:endParaRPr lang="en-US" altLang="zh-CN" dirty="0" smtClean="0"/>
          </a:p>
          <a:p>
            <a:r>
              <a:rPr lang="en-US" altLang="zh-CN" dirty="0" smtClean="0"/>
              <a:t>B. Packet Queue on the Data Path</a:t>
            </a:r>
            <a:r>
              <a:rPr lang="zh-CN" altLang="en-US" dirty="0" smtClean="0"/>
              <a:t>（同步队列，数据平面）</a:t>
            </a:r>
            <a:endParaRPr lang="en-US" altLang="zh-CN" dirty="0" smtClean="0"/>
          </a:p>
          <a:p>
            <a:r>
              <a:rPr lang="en-US" altLang="zh-CN" dirty="0" smtClean="0"/>
              <a:t>C. Message Queue Between the Controller and the Data Path</a:t>
            </a:r>
            <a:r>
              <a:rPr lang="zh-CN" altLang="en-US" dirty="0" smtClean="0"/>
              <a:t>（异步队列，控制平面，</a:t>
            </a:r>
            <a:r>
              <a:rPr lang="en-US" altLang="zh-CN" dirty="0" err="1" smtClean="0"/>
              <a:t>mq_notify</a:t>
            </a:r>
            <a:r>
              <a:rPr lang="zh-CN" altLang="en-US" dirty="0" smtClean="0"/>
              <a:t>教科书）</a:t>
            </a:r>
            <a:endParaRPr lang="en-US" altLang="zh-CN" dirty="0" smtClean="0"/>
          </a:p>
          <a:p>
            <a:r>
              <a:rPr lang="en-US" altLang="zh-CN" dirty="0" smtClean="0"/>
              <a:t>D. CPU Core Assignment and Sleeping Mechanism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亲和、</a:t>
            </a:r>
            <a:r>
              <a:rPr lang="en-US" altLang="zh-CN" dirty="0" smtClean="0"/>
              <a:t>poll mode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获取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利用率。。。</a:t>
            </a:r>
            <a:endParaRPr lang="en-US" altLang="zh-CN" dirty="0" smtClean="0"/>
          </a:p>
          <a:p>
            <a:r>
              <a:rPr lang="en-US" altLang="zh-CN" dirty="0" smtClean="0"/>
              <a:t>E. </a:t>
            </a:r>
            <a:r>
              <a:rPr lang="en-US" altLang="zh-CN" dirty="0" err="1" smtClean="0"/>
              <a:t>VNFMotion</a:t>
            </a:r>
            <a:r>
              <a:rPr lang="en-US" altLang="zh-CN" dirty="0" smtClean="0"/>
              <a:t> Controller Implementation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lock-free</a:t>
            </a:r>
            <a:r>
              <a:rPr lang="zh-CN" altLang="en-US" dirty="0" smtClean="0"/>
              <a:t>，不需要加锁）</a:t>
            </a:r>
            <a:endParaRPr lang="en-US" altLang="zh-CN" dirty="0"/>
          </a:p>
          <a:p>
            <a:r>
              <a:rPr lang="zh-CN" altLang="en-US" dirty="0" smtClean="0"/>
              <a:t>（讨论到以上细节）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958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measurement </a:t>
            </a:r>
            <a:r>
              <a:rPr lang="zh-CN" altLang="en-US" dirty="0" smtClean="0"/>
              <a:t>都在服务器上测一遍还是在我台式机上测就行？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8834"/>
            <a:ext cx="10515600" cy="519901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Cpu</a:t>
            </a:r>
            <a:r>
              <a:rPr lang="en-US" altLang="zh-CN" dirty="0" smtClean="0">
                <a:solidFill>
                  <a:srgbClr val="FF0000"/>
                </a:solidFill>
              </a:rPr>
              <a:t> state 1.C-state 2.P-state 3.sys/system/</a:t>
            </a:r>
            <a:r>
              <a:rPr lang="en-US" altLang="zh-CN" dirty="0" err="1" smtClean="0">
                <a:solidFill>
                  <a:srgbClr val="FF0000"/>
                </a:solidFill>
              </a:rPr>
              <a:t>cpu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cpu_id</a:t>
            </a:r>
            <a:r>
              <a:rPr lang="en-US" altLang="zh-CN" dirty="0" smtClean="0">
                <a:solidFill>
                  <a:srgbClr val="FF0000"/>
                </a:solidFill>
              </a:rPr>
              <a:t>/online=&gt; CPU</a:t>
            </a:r>
            <a:r>
              <a:rPr lang="zh-CN" altLang="en-US" dirty="0" smtClean="0">
                <a:solidFill>
                  <a:srgbClr val="FF0000"/>
                </a:solidFill>
              </a:rPr>
              <a:t>不同的省电方法及其效果</a:t>
            </a:r>
            <a:r>
              <a:rPr lang="en-US" altLang="zh-CN" dirty="0" smtClean="0">
                <a:solidFill>
                  <a:srgbClr val="FF0000"/>
                </a:solidFill>
              </a:rPr>
              <a:t>=&gt;</a:t>
            </a:r>
            <a:r>
              <a:rPr lang="zh-CN" altLang="en-US" dirty="0" smtClean="0"/>
              <a:t>每种方法都有不同程度的省电效果，但是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的问题出在</a:t>
            </a:r>
            <a:r>
              <a:rPr lang="en-US" altLang="zh-CN" dirty="0" err="1" smtClean="0"/>
              <a:t>blabla</a:t>
            </a:r>
            <a:r>
              <a:rPr lang="zh-CN" altLang="en-US" dirty="0" smtClean="0"/>
              <a:t>（下一条） 关于这一种的测试，具体测量时要跑什么代码么？还是什么都不跑？还是跑循环跑满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Cpu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时延大 如果 </a:t>
            </a:r>
            <a:r>
              <a:rPr lang="en-US" altLang="zh-CN" dirty="0" err="1" smtClean="0">
                <a:solidFill>
                  <a:srgbClr val="FF0000"/>
                </a:solidFill>
              </a:rPr>
              <a:t>dvfs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1. poll-performance 2. </a:t>
            </a:r>
            <a:r>
              <a:rPr lang="en-US" altLang="zh-CN" dirty="0" err="1" smtClean="0">
                <a:solidFill>
                  <a:srgbClr val="FF0000"/>
                </a:solidFill>
              </a:rPr>
              <a:t>cpu</a:t>
            </a:r>
            <a:r>
              <a:rPr lang="zh-CN" altLang="en-US" dirty="0" smtClean="0">
                <a:solidFill>
                  <a:srgbClr val="FF0000"/>
                </a:solidFill>
              </a:rPr>
              <a:t>自发降频省电；随着包间隔不同，效果可能不一样；包间隔较小没有区别）</a:t>
            </a:r>
            <a:r>
              <a:rPr lang="en-US" altLang="zh-CN" dirty="0" smtClean="0">
                <a:solidFill>
                  <a:srgbClr val="FF0000"/>
                </a:solidFill>
              </a:rPr>
              <a:t>=&gt; </a:t>
            </a:r>
            <a:r>
              <a:rPr lang="zh-CN" altLang="en-US" dirty="0" smtClean="0">
                <a:solidFill>
                  <a:srgbClr val="FF0000"/>
                </a:solidFill>
              </a:rPr>
              <a:t>在高速</a:t>
            </a:r>
            <a:r>
              <a:rPr lang="en-US" altLang="zh-CN" dirty="0" err="1" smtClean="0">
                <a:solidFill>
                  <a:srgbClr val="FF0000"/>
                </a:solidFill>
              </a:rPr>
              <a:t>nfv</a:t>
            </a:r>
            <a:r>
              <a:rPr lang="zh-CN" altLang="en-US" dirty="0" smtClean="0">
                <a:solidFill>
                  <a:srgbClr val="FF0000"/>
                </a:solidFill>
              </a:rPr>
              <a:t>处理中，不能采用</a:t>
            </a:r>
            <a:r>
              <a:rPr lang="en-US" altLang="zh-CN" dirty="0" err="1" smtClean="0">
                <a:solidFill>
                  <a:srgbClr val="FF0000"/>
                </a:solidFill>
              </a:rPr>
              <a:t>cpu</a:t>
            </a:r>
            <a:r>
              <a:rPr lang="zh-CN" altLang="en-US" dirty="0" smtClean="0">
                <a:solidFill>
                  <a:srgbClr val="FF0000"/>
                </a:solidFill>
              </a:rPr>
              <a:t>自身的</a:t>
            </a:r>
            <a:r>
              <a:rPr lang="en-US" altLang="zh-CN" dirty="0" err="1" smtClean="0">
                <a:solidFill>
                  <a:srgbClr val="FF0000"/>
                </a:solidFill>
              </a:rPr>
              <a:t>dvfs</a:t>
            </a:r>
            <a:r>
              <a:rPr lang="zh-CN" altLang="en-US" dirty="0" smtClean="0">
                <a:solidFill>
                  <a:srgbClr val="FF0000"/>
                </a:solidFill>
              </a:rPr>
              <a:t>机制来省电，将增加包延时</a:t>
            </a:r>
            <a:r>
              <a:rPr lang="zh-CN" altLang="en-US" dirty="0" smtClean="0"/>
              <a:t>这个实验是在不同的</a:t>
            </a:r>
            <a:r>
              <a:rPr lang="en-US" altLang="zh-CN" dirty="0" smtClean="0"/>
              <a:t>P-state</a:t>
            </a:r>
            <a:r>
              <a:rPr lang="zh-CN" altLang="en-US" dirty="0" smtClean="0"/>
              <a:t>下，测试不同的发包间隔（一发一转发一收），报文到达的时延是多少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核间 </a:t>
            </a:r>
            <a:r>
              <a:rPr lang="zh-CN" altLang="en-US" dirty="0">
                <a:solidFill>
                  <a:srgbClr val="FF0000"/>
                </a:solidFill>
              </a:rPr>
              <a:t>同一</a:t>
            </a:r>
            <a:r>
              <a:rPr lang="zh-CN" altLang="en-US" dirty="0" smtClean="0">
                <a:solidFill>
                  <a:srgbClr val="FF0000"/>
                </a:solidFill>
              </a:rPr>
              <a:t>个物理核心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物理核心之间（同一个</a:t>
            </a:r>
            <a:r>
              <a:rPr lang="en-US" altLang="zh-CN" dirty="0" err="1" smtClean="0">
                <a:solidFill>
                  <a:srgbClr val="FF0000"/>
                </a:solidFill>
              </a:rPr>
              <a:t>cpu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不同</a:t>
            </a:r>
            <a:r>
              <a:rPr lang="en-US" altLang="zh-CN" dirty="0" err="1" smtClean="0">
                <a:solidFill>
                  <a:srgbClr val="FF0000"/>
                </a:solidFill>
              </a:rPr>
              <a:t>cpu</a:t>
            </a:r>
            <a:r>
              <a:rPr lang="zh-CN" altLang="en-US" dirty="0" smtClean="0">
                <a:solidFill>
                  <a:srgbClr val="FF0000"/>
                </a:solidFill>
              </a:rPr>
              <a:t>间 （</a:t>
            </a:r>
            <a:r>
              <a:rPr lang="en-US" altLang="zh-CN" dirty="0" smtClean="0">
                <a:solidFill>
                  <a:srgbClr val="FF0000"/>
                </a:solidFill>
              </a:rPr>
              <a:t>performance</a:t>
            </a:r>
            <a:r>
              <a:rPr lang="zh-CN" altLang="en-US" dirty="0" smtClean="0">
                <a:solidFill>
                  <a:srgbClr val="FF0000"/>
                </a:solidFill>
              </a:rPr>
              <a:t>， </a:t>
            </a:r>
            <a:r>
              <a:rPr lang="en-US" altLang="zh-CN" dirty="0" smtClean="0">
                <a:solidFill>
                  <a:srgbClr val="FF0000"/>
                </a:solidFill>
              </a:rPr>
              <a:t>poll-mode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en-US" altLang="zh-CN" dirty="0" smtClean="0">
                <a:solidFill>
                  <a:srgbClr val="FF0000"/>
                </a:solidFill>
              </a:rPr>
              <a:t>=&gt;  </a:t>
            </a:r>
            <a:r>
              <a:rPr lang="zh-CN" altLang="en-US" dirty="0" smtClean="0">
                <a:solidFill>
                  <a:srgbClr val="FF0000"/>
                </a:solidFill>
              </a:rPr>
              <a:t>考虑边权重，尽量让协作多的任务放到同一个</a:t>
            </a:r>
            <a:r>
              <a:rPr lang="en-US" altLang="zh-CN" dirty="0" err="1" smtClean="0">
                <a:solidFill>
                  <a:srgbClr val="FF0000"/>
                </a:solidFill>
              </a:rPr>
              <a:t>cpu</a:t>
            </a:r>
            <a:r>
              <a:rPr lang="zh-CN" altLang="en-US" dirty="0" smtClean="0">
                <a:solidFill>
                  <a:srgbClr val="FF0000"/>
                </a:solidFill>
              </a:rPr>
              <a:t>或同一个核上</a:t>
            </a:r>
            <a:r>
              <a:rPr lang="zh-CN" altLang="en-US" dirty="0" smtClean="0"/>
              <a:t>这个实验是一发一收，</a:t>
            </a:r>
            <a:r>
              <a:rPr lang="en-US" altLang="zh-CN" dirty="0" err="1" smtClean="0"/>
              <a:t>setcpu</a:t>
            </a:r>
            <a:r>
              <a:rPr lang="zh-CN" altLang="en-US" dirty="0" smtClean="0"/>
              <a:t>在不同的核上就行了，注意这里的核仅仅是物理核，还得是逻辑核，物理核，</a:t>
            </a:r>
            <a:r>
              <a:rPr lang="en-US" altLang="zh-CN" dirty="0" smtClean="0"/>
              <a:t>packet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707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算法评估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拓扑从小到大，我们的算法产生的结果在所有可能里的排名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拓扑从小到大，算法耗时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拓扑从小到大，需要交换的实际次数（平均）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拓扑从小</a:t>
            </a:r>
            <a:r>
              <a:rPr lang="zh-CN" altLang="en-US" smtClean="0"/>
              <a:t>到大，限制交换次数时（实际进行的交换次数）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6673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省电效果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cpu</a:t>
            </a:r>
            <a:r>
              <a:rPr lang="zh-CN" altLang="en-US" dirty="0"/>
              <a:t>合并</a:t>
            </a:r>
            <a:r>
              <a:rPr lang="zh-CN" altLang="en-US" dirty="0" smtClean="0"/>
              <a:t>图（那么</a:t>
            </a:r>
            <a:r>
              <a:rPr lang="zh-CN" altLang="en-US" dirty="0"/>
              <a:t>需不需要</a:t>
            </a:r>
            <a:r>
              <a:rPr lang="en-US" altLang="zh-CN" dirty="0" err="1"/>
              <a:t>cpu</a:t>
            </a:r>
            <a:r>
              <a:rPr lang="zh-CN" altLang="en-US" dirty="0"/>
              <a:t>分裂的图呢</a:t>
            </a:r>
            <a:r>
              <a:rPr lang="zh-CN" altLang="en-US" dirty="0" smtClean="0"/>
              <a:t>？）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的个数随着发包速率的变化而变化 图（这个可能可以更新一下）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我们的算法与原始不做处理的进行对比，节能效果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我们的算法与原始不做处理的进行对比，性能效果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5996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403</Words>
  <Application>Microsoft Office PowerPoint</Application>
  <PresentationFormat>宽屏</PresentationFormat>
  <Paragraphs>53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ICNP2018</vt:lpstr>
      <vt:lpstr>提纲</vt:lpstr>
      <vt:lpstr>Architecture</vt:lpstr>
      <vt:lpstr>Algorithm</vt:lpstr>
      <vt:lpstr>Implementation</vt:lpstr>
      <vt:lpstr>measurement 都在服务器上测一遍还是在我台式机上测就行？</vt:lpstr>
      <vt:lpstr>evaluation</vt:lpstr>
      <vt:lpstr>evaluation</vt:lpstr>
    </vt:vector>
  </TitlesOfParts>
  <Company>bupt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ICNP2018</dc:title>
  <dc:creator>platinum</dc:creator>
  <cp:lastModifiedBy>Hunter</cp:lastModifiedBy>
  <cp:revision>94</cp:revision>
  <dcterms:created xsi:type="dcterms:W3CDTF">2018-04-20T06:16:34Z</dcterms:created>
  <dcterms:modified xsi:type="dcterms:W3CDTF">2018-05-03T03:04:29Z</dcterms:modified>
</cp:coreProperties>
</file>