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单击编辑备注格式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&lt;页眉&gt;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&lt;日期/时间&gt;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&lt;页脚&gt;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B0A2C6F-5E19-400E-B220-010CEE9F5D4D}" type="slidenum">
              <a:rPr lang="en-US" sz="1400">
                <a:latin typeface="Times New Roman"/>
              </a:rPr>
              <a:t>&lt;编号&gt;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DVFS:</a:t>
            </a: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Dynamic voltage and frequency scaling</a:t>
            </a: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动态电压频率调整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E0C1B38-17A5-4308-A7E0-F4EEC55D567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  <a:ea typeface="DejaVu Sans"/>
              </a:rPr>
              <a:t>ICNP2018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提纲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Abstract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Introduction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Measurement (?)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Calibri"/>
                <a:ea typeface="DejaVu Sans"/>
              </a:rPr>
              <a:t>Architecture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Calibri"/>
                <a:ea typeface="DejaVu Sans"/>
              </a:rPr>
              <a:t>Algorithm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Calibri"/>
                <a:ea typeface="DejaVu Sans"/>
              </a:rPr>
              <a:t>Implementation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Calibri"/>
                <a:ea typeface="DejaVu Sans"/>
              </a:rPr>
              <a:t>Evaluation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Related Work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Conclusion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Architecture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系统框架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架构图（控制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数据分离）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合并（例子，模型图）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分裂（例子，模型图）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Calibri"/>
                <a:ea typeface="DejaVu Sans"/>
              </a:rPr>
              <a:t>控制器端的流程（重新画图）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完成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Algorithm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Problem formulation </a:t>
            </a: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把问题抽象成数学问题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Calibri"/>
                <a:ea typeface="DejaVu Sans"/>
              </a:rPr>
              <a:t>NP-Hardness</a:t>
            </a:r>
            <a:r>
              <a:rPr lang="en-US" sz="2800">
                <a:solidFill>
                  <a:srgbClr val="ff0000"/>
                </a:solidFill>
                <a:latin typeface="Calibri"/>
                <a:ea typeface="DejaVu Sans"/>
              </a:rPr>
              <a:t>（宋博）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KL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原理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Extended KL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Implementation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A. Process-Based VNF Implementation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（杨凡）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B. Packet Queue on the Data Path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（同步队列，数据平面）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C. Message Queue Between the Controller and the Data Path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（异步队列，控制平面，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mq_notify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教科书）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D. CPU Core Assignment and Sleeping Mechanism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（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cpu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亲和、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poll mode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）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获取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cpu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利用率，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top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命令。。。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E. VNFMotion Controller Implementation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（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lock-free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，不需要加锁）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（讨论到以上细节）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89480" y="-284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measurement </a:t>
            </a: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都在服务器上测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788400" y="1334880"/>
            <a:ext cx="10514520" cy="519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Cpu state 1.C-state 2.P-state 3.sys/system/cpu/cpu_id/online=&gt; CPU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不同的省电方法及其效果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=&gt;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每种方法都有不同程度的省电效果，但是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C-state/P-state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的问题出在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blabla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（下一条解释）。空跑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跑一般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CPU/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跑满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CPU</a:t>
            </a:r>
            <a:endParaRPr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Cpu 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时延大 如果 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dvfs 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（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1. poll-performance 2. cpu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自发降频省电；随着包间隔不同，效果可能不一样；包间隔较小没有区别）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=&gt; 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在高速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nfv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处理中，不能采用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cpu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自身的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dvfs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机制来省电，将增加包延时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这个实验是在不同的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P-state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下，测试不同的发包间隔（一发一转发一收），报文到达的时延是多少</a:t>
            </a:r>
            <a:endParaRPr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核间 同一个物理核心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/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物理核心之间（同一个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cpu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）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/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不同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cpu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间 （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performance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， 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poll-mode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）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=&gt;  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考虑边权重，尽量让协作多的任务放到同一个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cpu</a:t>
            </a:r>
            <a:r>
              <a:rPr lang="en-US" sz="2400">
                <a:solidFill>
                  <a:srgbClr val="ff0000"/>
                </a:solidFill>
                <a:latin typeface="Calibri"/>
                <a:ea typeface="DejaVu Sans"/>
              </a:rPr>
              <a:t>或同一个核上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这个实验是一发一收，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setcpu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在不同的核上就行了，注意这里的核仅仅是物理核，还得是逻辑核，物理核，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packet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evaluation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算法评估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拓扑从小到大，我们的算法产生的结果在所有可能里的排名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拓扑从小到大，算法耗时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拓扑从小到大，需要交换的实际次数（平均）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拓扑从小到大，限制交换次数时（实际进行的交换次数）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evaluation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省电效果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cpu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合并图（那么需不需要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cpu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分裂的图呢？）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cpu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的个数随着发包速率的变化而变化 图（这个可能可以更新一下）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我们的算法与原始不做处理的进行对比，节能效果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我们的算法与原始不做处理的进行对比，性能效果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