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EDC277-2940-4B7C-90E4-8ADD847C610C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DVFS: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Dynamic voltage and frequency scaling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动态电压频率调整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D5DDBB9-FFC1-462E-B959-37B0F770002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单击鼠标编辑标题文字格式单击此处编辑母版标题样式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5/3/18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083C3D-6E38-49D1-B5DD-58CFFC16D312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5/3/18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A96540-33BF-4429-BAE5-6036059DB375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ICNP2018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提纲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Abstract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Measurement 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Architecture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Implementation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Architecture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系统框架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架构图（控制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/</a:t>
            </a:r>
            <a:r>
              <a:rPr lang="zh-CN" sz="2400">
                <a:solidFill>
                  <a:srgbClr val="000000"/>
                </a:solidFill>
                <a:latin typeface="Calibri"/>
              </a:rPr>
              <a:t>数据分离）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合并（例子，模型图）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分裂（例子，模型图）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控制器端的流程（重新画图）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完成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Algorithm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Problem formulation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NP-Hardness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（宋博）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KL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原理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Extended KL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A. Process-Based VNF Implementation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（杨凡）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B. Packet Queue on the Data Path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（同步队列，数据平面）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C. Message Queue Between the Controller and the Data Path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（异步队列，控制平面，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mq_notify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教科书）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D. CPU Core Assignment and Sleeping Mechanism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亲和、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poll mode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获取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利用率，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top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命令。。。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E. VNFMotion Controller Implementation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lock-free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，不需要加锁）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（讨论到以上细节）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measurement </a:t>
            </a:r>
            <a:r>
              <a:rPr lang="zh-CN" sz="4400">
                <a:solidFill>
                  <a:srgbClr val="000000"/>
                </a:solidFill>
                <a:latin typeface="Calibri Light"/>
              </a:rPr>
              <a:t>都在服务器上测一遍还是在我台式机上测就行？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58800"/>
            <a:ext cx="10515240" cy="5198760"/>
          </a:xfrm>
          <a:prstGeom prst="rect">
            <a:avLst/>
          </a:prstGeom>
        </p:spPr>
        <p:txBody>
          <a:bodyPr/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Cpu state 1.C-state 2.P-state 3.sys/system/cpu/cpu_id/online=&gt; 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不同的省电方法及其效果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=&gt;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每种方法都有不同程度的省电效果，但是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的问题出在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blabla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（下一条） 关于这一种的测试，具体测量时要跑什么代码么？还是什么都不跑？还是跑循环跑满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？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Cpu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时延大 如果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dvfs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（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1. poll-performance 2. 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自发降频省电；随着包间隔不同，效果可能不一样；包间隔较小没有区别）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=&gt;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在高速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nfv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处理中，不能采用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自身的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dvfs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机制来省电，将增加包延时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这个实验是在不同的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P-state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下，测试不同的发包间隔（一发一转发一收），报文到达的时延是多少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核间 同一个物理核心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/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物理核心之间（同一个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）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/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不同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间 （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performance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，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poll-mode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）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=&gt;  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考虑边权重，尽量让协作多的任务放到同一个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ff0000"/>
                </a:solidFill>
                <a:latin typeface="Calibri"/>
              </a:rPr>
              <a:t>或同一个核上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这个实验是一发一收，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setcpu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在不同的核上就行了，注意这里的核仅仅是物理核，还得是逻辑核，物理核，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packet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evaluation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算法评估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拓扑从小到大，我们的算法产生的结果在所有可能里的排名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拓扑从小到大，算法耗时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拓扑从小到大，需要交换的实际次数（平均）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拓扑从小到大，限制交换次数时（实际进行的交换次数）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evaluation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省电效果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合并图（那么需不需要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分裂的图呢？）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cpu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的个数随着发包速率的变化而变化 图（这个可能可以更新一下）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我们的算法与原始不做处理的进行对比，节能效果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我们的算法与原始不做处理的进行对比，性能效果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