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41fffb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d41fffb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d41fffb9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d41fffb9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d41fffb9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d41fffb9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d41fffb9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d41fffb9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d41fffb9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d41fffb9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ce8f2b09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ce8f2b09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d41fffb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d41fffb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d41fff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d41fff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d41fffb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d41fffb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d41fffb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d41fffb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d41fffb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d41fffb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f93c9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f93c9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d41fffb9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d41fffb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d41fffb9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d41fffb9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41fffb98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d41fffb9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d41fffb9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d41fffb9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6a10545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b6a1054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6a10545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6a10545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ce5f27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ce5f27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ce5f27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ce5f27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d0fe63bb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d0fe63bb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ce8f2b09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ce8f2b09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6a10545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6a10545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6a10545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6a10545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6a10545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6a10545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d41fffb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d41fffb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d41fffb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d41fffb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d41fffb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d41fffb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7R6wmYzMDGP2PD0s5GntgKGiv_HBA9WV/vie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3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title"/>
          </p:nvPr>
        </p:nvSpPr>
        <p:spPr>
          <a:xfrm>
            <a:off x="2867575" y="3417675"/>
            <a:ext cx="39435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Creador de personaje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Dungeons &amp; Dragons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3186275" y="4492276"/>
            <a:ext cx="34305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Hecho por:: </a:t>
            </a:r>
            <a:r>
              <a:rPr lang="es">
                <a:solidFill>
                  <a:schemeClr val="lt1"/>
                </a:solidFill>
              </a:rPr>
              <a:t>Francisco, </a:t>
            </a:r>
            <a:r>
              <a:rPr lang="es">
                <a:solidFill>
                  <a:schemeClr val="lt1"/>
                </a:solidFill>
              </a:rPr>
              <a:t>Víctor</a:t>
            </a:r>
            <a:r>
              <a:rPr lang="es">
                <a:solidFill>
                  <a:schemeClr val="lt1"/>
                </a:solidFill>
              </a:rPr>
              <a:t>, José y Mateo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destacable de la pantalla anterior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dar importancia 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Seleccionar imagen de galería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Según la raza escogida mostrar atributos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Editar texto mediante la selección del spinner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imagen de galería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Tres funciones: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onClick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carcarImagen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onActivityResult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768075"/>
            <a:ext cx="5572125" cy="2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Según la raza escogida mostrar atributos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75" y="1459525"/>
            <a:ext cx="6965150" cy="31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Editar texto mediante la selección del spinner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35950"/>
            <a:ext cx="5947175" cy="2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personajes (II): Generar stats 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Qué hacemos aquí:</a:t>
            </a:r>
            <a:endParaRPr sz="8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8000"/>
              <a:t>Generamos números aleatorios emulando a cómo se hace en la realidad</a:t>
            </a:r>
            <a:endParaRPr sz="8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8000"/>
              <a:t>El usuario podrá distribuir esos números en los EditText correspondientes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/>
              <a:t>¿Por qué no distribuirlos automáticamente? Porque la decisión es del jugador, no nuestra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38" y="152400"/>
            <a:ext cx="2840106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27"/>
          <p:cNvCxnSpPr/>
          <p:nvPr/>
        </p:nvCxnSpPr>
        <p:spPr>
          <a:xfrm rot="10800000">
            <a:off x="5102575" y="1984100"/>
            <a:ext cx="1068600" cy="15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7"/>
          <p:cNvSpPr txBox="1"/>
          <p:nvPr/>
        </p:nvSpPr>
        <p:spPr>
          <a:xfrm>
            <a:off x="6293275" y="1770475"/>
            <a:ext cx="27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EditText de cada stat, para guardarlos como quieras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2752350" y="2386075"/>
            <a:ext cx="2716800" cy="1221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27"/>
          <p:cNvCxnSpPr/>
          <p:nvPr/>
        </p:nvCxnSpPr>
        <p:spPr>
          <a:xfrm>
            <a:off x="2218050" y="1811475"/>
            <a:ext cx="534300" cy="747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7"/>
          <p:cNvSpPr txBox="1"/>
          <p:nvPr/>
        </p:nvSpPr>
        <p:spPr>
          <a:xfrm>
            <a:off x="249300" y="549375"/>
            <a:ext cx="219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Pulsando en Generar 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generan números entre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3 y 18 que puedes distribuir luego un poco más arriba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2" name="Google Shape;382;p27"/>
          <p:cNvCxnSpPr/>
          <p:nvPr/>
        </p:nvCxnSpPr>
        <p:spPr>
          <a:xfrm rot="10800000">
            <a:off x="5225050" y="3357725"/>
            <a:ext cx="1404000" cy="15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27"/>
          <p:cNvSpPr txBox="1"/>
          <p:nvPr/>
        </p:nvSpPr>
        <p:spPr>
          <a:xfrm>
            <a:off x="6720625" y="3189875"/>
            <a:ext cx="219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Si no te gustan los números, puedes volver a tirarlos otra vez más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38" y="2502875"/>
            <a:ext cx="2294925" cy="189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Pantalla: Seleccionar Clase</a:t>
            </a:r>
            <a:endParaRPr sz="3000"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1303800" y="1671350"/>
            <a:ext cx="4277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objetivo de esta pantalla es que el </a:t>
            </a:r>
            <a:r>
              <a:rPr lang="es"/>
              <a:t>usuario</a:t>
            </a:r>
            <a:r>
              <a:rPr lang="es"/>
              <a:t> pueda seleccionar la clase del personaje a crear.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Esta pantalla mostrará todos los datos, cargados haciendo uso de una API REST, de una clase en concreto.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El usuario a parte de seleccionar la clase , deberá de seleccionar dos habilidades secundarias de la respectiva clase para su personaje.</a:t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2" y="400213"/>
            <a:ext cx="2033475" cy="43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Obtener datos de la API</a:t>
            </a:r>
            <a:endParaRPr sz="3000"/>
          </a:p>
        </p:txBody>
      </p:sp>
      <p:pic>
        <p:nvPicPr>
          <p:cNvPr id="397" name="Google Shape;3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" y="1347388"/>
            <a:ext cx="2794700" cy="2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75" y="1671975"/>
            <a:ext cx="1795830" cy="29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0877" y="400213"/>
            <a:ext cx="2033475" cy="43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4200" y="1332325"/>
            <a:ext cx="3071575" cy="2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805" y="1671975"/>
            <a:ext cx="27333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Obtener datos de la API</a:t>
            </a:r>
            <a:endParaRPr sz="3000"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425" y="892875"/>
            <a:ext cx="3047051" cy="38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650" y="2920075"/>
            <a:ext cx="3279075" cy="14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650" y="1597875"/>
            <a:ext cx="3411201" cy="10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2613" y="1597875"/>
            <a:ext cx="1243050" cy="115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/>
          <p:cNvPicPr preferRelativeResize="0"/>
          <p:nvPr/>
        </p:nvPicPr>
        <p:blipFill rotWithShape="1">
          <a:blip r:embed="rId7">
            <a:alphaModFix/>
          </a:blip>
          <a:srcRect b="0" l="9901" r="0" t="36999"/>
          <a:stretch/>
        </p:blipFill>
        <p:spPr>
          <a:xfrm>
            <a:off x="4211888" y="3409225"/>
            <a:ext cx="1712375" cy="4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/>
          <p:nvPr/>
        </p:nvSpPr>
        <p:spPr>
          <a:xfrm rot="10800000">
            <a:off x="4320075" y="1777650"/>
            <a:ext cx="415800" cy="1588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Pantalla: Seleccionar Clase</a:t>
            </a:r>
            <a:endParaRPr sz="3000"/>
          </a:p>
        </p:txBody>
      </p:sp>
      <p:pic>
        <p:nvPicPr>
          <p:cNvPr id="418" name="Google Shape;4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0" y="1431575"/>
            <a:ext cx="4036302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150" y="355750"/>
            <a:ext cx="2164725" cy="46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050" y="1431575"/>
            <a:ext cx="2053050" cy="1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1"/>
          <p:cNvPicPr preferRelativeResize="0"/>
          <p:nvPr/>
        </p:nvPicPr>
        <p:blipFill rotWithShape="1">
          <a:blip r:embed="rId6">
            <a:alphaModFix/>
          </a:blip>
          <a:srcRect b="-8083" l="0" r="0" t="22817"/>
          <a:stretch/>
        </p:blipFill>
        <p:spPr>
          <a:xfrm>
            <a:off x="4451050" y="2623625"/>
            <a:ext cx="20530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 title="NoxPlayer 2021-05-30 17-50-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625" y="13912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1615500" y="393050"/>
            <a:ext cx="3826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Pantalla: Seleccionar Clase</a:t>
            </a:r>
            <a:endParaRPr sz="3000"/>
          </a:p>
        </p:txBody>
      </p:sp>
      <p:pic>
        <p:nvPicPr>
          <p:cNvPr id="427" name="Google Shape;4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700" y="1297000"/>
            <a:ext cx="1669700" cy="35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850" y="1267350"/>
            <a:ext cx="1724025" cy="36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1275" y="1411000"/>
            <a:ext cx="3145675" cy="34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2"/>
          <p:cNvSpPr/>
          <p:nvPr/>
        </p:nvSpPr>
        <p:spPr>
          <a:xfrm>
            <a:off x="5069400" y="2253000"/>
            <a:ext cx="370500" cy="2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Elección de trasfondo</a:t>
            </a:r>
            <a:endParaRPr/>
          </a:p>
        </p:txBody>
      </p:sp>
      <p:sp>
        <p:nvSpPr>
          <p:cNvPr id="436" name="Google Shape;436;p33"/>
          <p:cNvSpPr txBox="1"/>
          <p:nvPr>
            <p:ph idx="1" type="body"/>
          </p:nvPr>
        </p:nvSpPr>
        <p:spPr>
          <a:xfrm>
            <a:off x="1056750" y="1597875"/>
            <a:ext cx="31608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8"/>
              <a:t>Aquí elegimos a qué se dedicaba nuestro personaje antes de ser aventurero. Esto afectará a su equipo inicial y qué lenguajes sabe hablar.</a:t>
            </a:r>
            <a:endParaRPr sz="21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8"/>
              <a:t>Veremos cómo se hace esto más adelante</a:t>
            </a:r>
            <a:endParaRPr sz="2108"/>
          </a:p>
        </p:txBody>
      </p:sp>
      <p:pic>
        <p:nvPicPr>
          <p:cNvPr id="437" name="Google Shape;4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000" y="300325"/>
            <a:ext cx="2855300" cy="4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25" y="671325"/>
            <a:ext cx="7415762" cy="4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00" y="152400"/>
            <a:ext cx="7592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Mis Personajes</a:t>
            </a:r>
            <a:endParaRPr/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4889025" y="1597875"/>
            <a:ext cx="3736050" cy="30003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5" name="Google Shape;4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425" y="1597875"/>
            <a:ext cx="4057600" cy="1962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25" y="3560325"/>
            <a:ext cx="4057600" cy="10379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Mis Personajes</a:t>
            </a:r>
            <a:endParaRPr/>
          </a:p>
        </p:txBody>
      </p:sp>
      <p:sp>
        <p:nvSpPr>
          <p:cNvPr id="462" name="Google Shape;462;p3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También se necesita un adaptador, que será el encargado de determinar como se muestran los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 partir los diseños antes visto de cómo será cada sección de la lista, el adaptador enlaza los datos de nuestra base con los campos a rellenar de nuestro diseño, así como comprobar si es necesario añadir otro personaje a la lista.</a:t>
            </a:r>
            <a:endParaRPr/>
          </a:p>
        </p:txBody>
      </p:sp>
      <p:pic>
        <p:nvPicPr>
          <p:cNvPr id="463" name="Google Shape;4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7813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Resumen Personaje</a:t>
            </a:r>
            <a:endParaRPr/>
          </a:p>
        </p:txBody>
      </p:sp>
      <p:sp>
        <p:nvSpPr>
          <p:cNvPr id="469" name="Google Shape;469;p3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Esta pantalla nos muestra todos los datos que hemos creado de nuestro personaje. </a:t>
            </a:r>
            <a:r>
              <a:rPr lang="es"/>
              <a:t>También</a:t>
            </a:r>
            <a:r>
              <a:rPr lang="es"/>
              <a:t> se encarga de mostrar datos calculados a partir de los escogidos.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</a:t>
            </a:r>
            <a:r>
              <a:rPr lang="es"/>
              <a:t>opción</a:t>
            </a:r>
            <a:r>
              <a:rPr lang="es"/>
              <a:t> de borrar nos permite eliminar el registro de la base de datos y regresar a la pantalla anterior</a:t>
            </a:r>
            <a:endParaRPr/>
          </a:p>
        </p:txBody>
      </p:sp>
      <p:pic>
        <p:nvPicPr>
          <p:cNvPr id="470" name="Google Shape;4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75" y="1271225"/>
            <a:ext cx="2468175" cy="35126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Resumen Personaje</a:t>
            </a:r>
            <a:endParaRPr/>
          </a:p>
        </p:txBody>
      </p:sp>
      <p:pic>
        <p:nvPicPr>
          <p:cNvPr id="476" name="Google Shape;4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83700"/>
            <a:ext cx="2475725" cy="3240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7" name="Google Shape;4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375" y="1483700"/>
            <a:ext cx="4262931" cy="3240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Cosas útiles </a:t>
            </a:r>
            <a:endParaRPr/>
          </a:p>
        </p:txBody>
      </p:sp>
      <p:pic>
        <p:nvPicPr>
          <p:cNvPr id="483" name="Google Shape;4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" y="1597875"/>
            <a:ext cx="8096300" cy="999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4" name="Google Shape;4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975" y="2698225"/>
            <a:ext cx="4975775" cy="224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40"/>
          <p:cNvCxnSpPr/>
          <p:nvPr/>
        </p:nvCxnSpPr>
        <p:spPr>
          <a:xfrm flipH="1" rot="10800000">
            <a:off x="1254825" y="2306275"/>
            <a:ext cx="6790200" cy="1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Índice de contenidos</a:t>
            </a:r>
            <a:endParaRPr sz="30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056750" y="1532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SQLite y </a:t>
            </a:r>
            <a:r>
              <a:rPr lang="es" sz="2000"/>
              <a:t>Pantalla inicial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Selección de raza (Crear personaje 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Generación de stats (Crear personaje II)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Selección de clase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Elección de trasfondo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Mis personajes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SQLite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un sistema de base de datos muy ligero y sencillo de usar.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Funciona en local, es decir no conecta con una base de datos externa sino que la base de datos es creada y usada dentro del dispositivo.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194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SQLITE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739275" y="16921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Este sistema, necesita un archivo “Helper” que se encargará de la creacion y actualizacion de la BD.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Otro .java que contiene todas las funciones útiles, como lo son eliminar insertar y mostrar, “dbPersonajes”.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 eso es suficiente, pero nosotros hemos usado dos clases auxiliares, Utilidades y Personaje.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05175"/>
            <a:ext cx="4068775" cy="20825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5775"/>
            <a:ext cx="4068776" cy="1677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Personaje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una clase auxiliar con la </a:t>
            </a:r>
            <a:r>
              <a:rPr lang="es"/>
              <a:t>implementación</a:t>
            </a:r>
            <a:r>
              <a:rPr lang="es"/>
              <a:t> </a:t>
            </a:r>
            <a:r>
              <a:rPr lang="es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Su </a:t>
            </a:r>
            <a:r>
              <a:rPr lang="es"/>
              <a:t>función</a:t>
            </a:r>
            <a:r>
              <a:rPr lang="es"/>
              <a:t> es crear definir todos los campos necesarios para un personaje, de esta forma, un objeto de esa clase puede ir recogiendo los datos por las pantallas y pasandolos a la siguiente.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50" y="1640450"/>
            <a:ext cx="2663550" cy="324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inicial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00" y="1439000"/>
            <a:ext cx="2142996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571" y="1439000"/>
            <a:ext cx="3961008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5">
            <a:alphaModFix/>
          </a:blip>
          <a:srcRect b="0" l="0" r="11205" t="0"/>
          <a:stretch/>
        </p:blipFill>
        <p:spPr>
          <a:xfrm>
            <a:off x="6533600" y="955913"/>
            <a:ext cx="2337825" cy="2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/>
          <p:nvPr/>
        </p:nvSpPr>
        <p:spPr>
          <a:xfrm>
            <a:off x="7365313" y="1292425"/>
            <a:ext cx="674400" cy="1664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inicial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opciones: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Crear un personaje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Mis personajes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 más interesante: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Imagen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300" y="428625"/>
            <a:ext cx="2273625" cy="46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225" y="3742336"/>
            <a:ext cx="1647100" cy="5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625" y="3857625"/>
            <a:ext cx="2682375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personajes (I)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podemos hacer aquí con nuestro personaje?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Darle nombre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Seleccionar una fotografía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Escoger su raza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Definir su alineamiento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400" y="375050"/>
            <a:ext cx="2278775" cy="476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