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76" r:id="rId12"/>
    <p:sldId id="275" r:id="rId13"/>
    <p:sldId id="274" r:id="rId14"/>
    <p:sldId id="265" r:id="rId15"/>
    <p:sldId id="278" r:id="rId16"/>
    <p:sldId id="279" r:id="rId17"/>
    <p:sldId id="280" r:id="rId18"/>
    <p:sldId id="270" r:id="rId19"/>
    <p:sldId id="271" r:id="rId20"/>
  </p:sldIdLst>
  <p:sldSz cx="9144000" cy="6858000" type="screen4x3"/>
  <p:notesSz cx="7010400" cy="9296400"/>
  <p:embeddedFontLst>
    <p:embeddedFont>
      <p:font typeface="Candara" panose="020E050203030302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Overlock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XazGfz07HgXvaJxbHe3x05RX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825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2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60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4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57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73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04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Diapositiva de título">
  <p:cSld name="2_Diapositiva de título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0" descr="Imagen relacionad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5816" y="332656"/>
            <a:ext cx="3099651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>
            <a:spLocks noGrp="1"/>
          </p:cNvSpPr>
          <p:nvPr>
            <p:ph type="pic" idx="2"/>
          </p:nvPr>
        </p:nvSpPr>
        <p:spPr>
          <a:xfrm>
            <a:off x="1792288" y="891597"/>
            <a:ext cx="5486400" cy="383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grpSp>
        <p:nvGrpSpPr>
          <p:cNvPr id="152" name="Google Shape;152;p29"/>
          <p:cNvGrpSpPr/>
          <p:nvPr/>
        </p:nvGrpSpPr>
        <p:grpSpPr>
          <a:xfrm>
            <a:off x="0" y="6330491"/>
            <a:ext cx="9144000" cy="499194"/>
            <a:chOff x="0" y="4869160"/>
            <a:chExt cx="9144000" cy="499194"/>
          </a:xfrm>
        </p:grpSpPr>
        <p:sp>
          <p:nvSpPr>
            <p:cNvPr id="153" name="Google Shape;153;p29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9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dirty="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 dirty="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 dirty="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55" name="Google Shape;155;p29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156" name="Google Shape;156;p29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Google Shape;157;p29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457200" y="963650"/>
            <a:ext cx="8229600" cy="4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grpSp>
        <p:nvGrpSpPr>
          <p:cNvPr id="165" name="Google Shape;165;p30"/>
          <p:cNvGrpSpPr/>
          <p:nvPr/>
        </p:nvGrpSpPr>
        <p:grpSpPr>
          <a:xfrm>
            <a:off x="0" y="6313405"/>
            <a:ext cx="9144000" cy="499194"/>
            <a:chOff x="0" y="4869160"/>
            <a:chExt cx="9144000" cy="499194"/>
          </a:xfrm>
        </p:grpSpPr>
        <p:sp>
          <p:nvSpPr>
            <p:cNvPr id="166" name="Google Shape;166;p30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0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68" name="Google Shape;168;p30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169" name="Google Shape;169;p30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p30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 rot="5400000">
            <a:off x="5065036" y="2504400"/>
            <a:ext cx="5186127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 rot="5400000">
            <a:off x="874037" y="523201"/>
            <a:ext cx="518612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6330492"/>
            <a:ext cx="9144000" cy="499194"/>
            <a:chOff x="0" y="4869160"/>
            <a:chExt cx="9144000" cy="499194"/>
          </a:xfrm>
        </p:grpSpPr>
        <p:sp>
          <p:nvSpPr>
            <p:cNvPr id="179" name="Google Shape;179;p31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1" name="Google Shape;181;p31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182" name="Google Shape;182;p31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Google Shape;183;p31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BF7405"/>
              </a:buClr>
              <a:buSzPts val="3200"/>
              <a:buNone/>
              <a:defRPr>
                <a:solidFill>
                  <a:srgbClr val="BF7405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Diapositiva de título">
  <p:cSld name="2_Diapositiva de título"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 descr="Imagen relacionad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5816" y="332656"/>
            <a:ext cx="3099651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heel spokes="2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871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Candara"/>
              <a:buNone/>
              <a:defRPr sz="4000" b="1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57200" y="2146300"/>
            <a:ext cx="8229600" cy="397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" name="Google Shape;46;p21"/>
          <p:cNvGrpSpPr/>
          <p:nvPr/>
        </p:nvGrpSpPr>
        <p:grpSpPr>
          <a:xfrm>
            <a:off x="0" y="6313346"/>
            <a:ext cx="9144000" cy="499194"/>
            <a:chOff x="0" y="4869160"/>
            <a:chExt cx="9144000" cy="499194"/>
          </a:xfrm>
        </p:grpSpPr>
        <p:sp>
          <p:nvSpPr>
            <p:cNvPr id="47" name="Google Shape;47;p21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1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9" name="Google Shape;49;p21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50" name="Google Shape;50;p21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Google Shape;51;p21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58" name="Google Shape;58;p22"/>
          <p:cNvGrpSpPr/>
          <p:nvPr/>
        </p:nvGrpSpPr>
        <p:grpSpPr>
          <a:xfrm>
            <a:off x="0" y="6321947"/>
            <a:ext cx="9144000" cy="499194"/>
            <a:chOff x="0" y="4869160"/>
            <a:chExt cx="9144000" cy="499194"/>
          </a:xfrm>
        </p:grpSpPr>
        <p:sp>
          <p:nvSpPr>
            <p:cNvPr id="59" name="Google Shape;59;p22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2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dirty="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 dirty="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 dirty="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1" name="Google Shape;61;p22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62" name="Google Shape;62;p22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22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70" name="Google Shape;70;p23"/>
          <p:cNvGrpSpPr/>
          <p:nvPr/>
        </p:nvGrpSpPr>
        <p:grpSpPr>
          <a:xfrm>
            <a:off x="0" y="6330499"/>
            <a:ext cx="9144000" cy="499194"/>
            <a:chOff x="0" y="4869160"/>
            <a:chExt cx="9144000" cy="499194"/>
          </a:xfrm>
        </p:grpSpPr>
        <p:sp>
          <p:nvSpPr>
            <p:cNvPr id="71" name="Google Shape;71;p23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3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73" name="Google Shape;73;p23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74" name="Google Shape;74;p23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23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57200" y="891598"/>
            <a:ext cx="8229600" cy="5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grpSp>
        <p:nvGrpSpPr>
          <p:cNvPr id="85" name="Google Shape;85;p24"/>
          <p:cNvGrpSpPr/>
          <p:nvPr/>
        </p:nvGrpSpPr>
        <p:grpSpPr>
          <a:xfrm>
            <a:off x="0" y="6321941"/>
            <a:ext cx="9144000" cy="499194"/>
            <a:chOff x="0" y="4869160"/>
            <a:chExt cx="9144000" cy="499194"/>
          </a:xfrm>
        </p:grpSpPr>
        <p:sp>
          <p:nvSpPr>
            <p:cNvPr id="86" name="Google Shape;86;p24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8" name="Google Shape;88;p24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89" name="Google Shape;89;p24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" name="Google Shape;90;p24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457200" y="918444"/>
            <a:ext cx="8229600" cy="49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grpSp>
        <p:nvGrpSpPr>
          <p:cNvPr id="101" name="Google Shape;101;p25"/>
          <p:cNvGrpSpPr/>
          <p:nvPr/>
        </p:nvGrpSpPr>
        <p:grpSpPr>
          <a:xfrm>
            <a:off x="0" y="6339037"/>
            <a:ext cx="9144000" cy="499194"/>
            <a:chOff x="0" y="4869160"/>
            <a:chExt cx="9144000" cy="499194"/>
          </a:xfrm>
        </p:grpSpPr>
        <p:sp>
          <p:nvSpPr>
            <p:cNvPr id="102" name="Google Shape;102;p25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4" name="Google Shape;104;p25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105" name="Google Shape;105;p25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25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457200" y="891598"/>
            <a:ext cx="8229600" cy="5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113" name="Google Shape;113;p26"/>
          <p:cNvGrpSpPr/>
          <p:nvPr/>
        </p:nvGrpSpPr>
        <p:grpSpPr>
          <a:xfrm>
            <a:off x="0" y="6296317"/>
            <a:ext cx="9144000" cy="499194"/>
            <a:chOff x="0" y="4869160"/>
            <a:chExt cx="9144000" cy="499194"/>
          </a:xfrm>
        </p:grpSpPr>
        <p:sp>
          <p:nvSpPr>
            <p:cNvPr id="114" name="Google Shape;114;p26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6" name="Google Shape;116;p26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117" name="Google Shape;117;p26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" name="Google Shape;118;p26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7"/>
          <p:cNvGrpSpPr/>
          <p:nvPr/>
        </p:nvGrpSpPr>
        <p:grpSpPr>
          <a:xfrm>
            <a:off x="0" y="6330491"/>
            <a:ext cx="9144000" cy="499194"/>
            <a:chOff x="0" y="4869160"/>
            <a:chExt cx="9144000" cy="499194"/>
          </a:xfrm>
        </p:grpSpPr>
        <p:sp>
          <p:nvSpPr>
            <p:cNvPr id="125" name="Google Shape;125;p27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7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7" name="Google Shape;127;p27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128" name="Google Shape;128;p27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" name="Google Shape;129;p27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457200" y="855874"/>
            <a:ext cx="3008313" cy="57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3575050" y="855874"/>
            <a:ext cx="5111750" cy="527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grpSp>
        <p:nvGrpSpPr>
          <p:cNvPr id="138" name="Google Shape;138;p28"/>
          <p:cNvGrpSpPr/>
          <p:nvPr/>
        </p:nvGrpSpPr>
        <p:grpSpPr>
          <a:xfrm>
            <a:off x="0" y="6279221"/>
            <a:ext cx="9144000" cy="499194"/>
            <a:chOff x="0" y="4869160"/>
            <a:chExt cx="9144000" cy="499194"/>
          </a:xfrm>
        </p:grpSpPr>
        <p:sp>
          <p:nvSpPr>
            <p:cNvPr id="139" name="Google Shape;139;p28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8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41" name="Google Shape;141;p28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142" name="Google Shape;142;p28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p28" descr="Imagen relacionada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57200" y="891598"/>
            <a:ext cx="8229600" cy="5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grpSp>
        <p:nvGrpSpPr>
          <p:cNvPr id="16" name="Google Shape;16;p18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17" name="Google Shape;17;p18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18" descr="Imagen relacionada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  <p:grpSp>
        <p:nvGrpSpPr>
          <p:cNvPr id="19" name="Google Shape;19;p18"/>
          <p:cNvGrpSpPr/>
          <p:nvPr/>
        </p:nvGrpSpPr>
        <p:grpSpPr>
          <a:xfrm>
            <a:off x="0" y="6308725"/>
            <a:ext cx="9144000" cy="499194"/>
            <a:chOff x="0" y="4869160"/>
            <a:chExt cx="9144000" cy="499194"/>
          </a:xfrm>
        </p:grpSpPr>
        <p:sp>
          <p:nvSpPr>
            <p:cNvPr id="20" name="Google Shape;20;p18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457200" y="891598"/>
            <a:ext cx="8229600" cy="5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grpSp>
        <p:nvGrpSpPr>
          <p:cNvPr id="31" name="Google Shape;31;p17"/>
          <p:cNvGrpSpPr/>
          <p:nvPr/>
        </p:nvGrpSpPr>
        <p:grpSpPr>
          <a:xfrm>
            <a:off x="0" y="-13096"/>
            <a:ext cx="9144000" cy="859234"/>
            <a:chOff x="0" y="-13096"/>
            <a:chExt cx="9144000" cy="859234"/>
          </a:xfrm>
        </p:grpSpPr>
        <p:sp>
          <p:nvSpPr>
            <p:cNvPr id="32" name="Google Shape;32;p17"/>
            <p:cNvSpPr/>
            <p:nvPr/>
          </p:nvSpPr>
          <p:spPr>
            <a:xfrm>
              <a:off x="0" y="-13096"/>
              <a:ext cx="9144000" cy="85923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" name="Google Shape;33;p17" descr="Imagen relacionada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47993" y="45460"/>
              <a:ext cx="2352013" cy="76495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pic>
      </p:grpSp>
      <p:grpSp>
        <p:nvGrpSpPr>
          <p:cNvPr id="34" name="Google Shape;34;p17"/>
          <p:cNvGrpSpPr/>
          <p:nvPr/>
        </p:nvGrpSpPr>
        <p:grpSpPr>
          <a:xfrm>
            <a:off x="0" y="6308725"/>
            <a:ext cx="9144000" cy="499194"/>
            <a:chOff x="0" y="4869160"/>
            <a:chExt cx="9144000" cy="499194"/>
          </a:xfrm>
        </p:grpSpPr>
        <p:sp>
          <p:nvSpPr>
            <p:cNvPr id="35" name="Google Shape;35;p17"/>
            <p:cNvSpPr/>
            <p:nvPr/>
          </p:nvSpPr>
          <p:spPr>
            <a:xfrm>
              <a:off x="0" y="4869160"/>
              <a:ext cx="9144000" cy="49919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7"/>
            <p:cNvSpPr txBox="1"/>
            <p:nvPr/>
          </p:nvSpPr>
          <p:spPr>
            <a:xfrm>
              <a:off x="107504" y="4986672"/>
              <a:ext cx="9036496" cy="28494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Av. San Carlos 1980 Huancayo – Perú | Central: (064) 481430                                                       </a:t>
              </a:r>
              <a:r>
                <a:rPr lang="es-PE" sz="1200" b="1">
                  <a:solidFill>
                    <a:srgbClr val="D8D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www.continental.edu.pe</a:t>
              </a:r>
              <a:endParaRPr sz="1200" b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"/>
          <p:cNvSpPr txBox="1"/>
          <p:nvPr/>
        </p:nvSpPr>
        <p:spPr>
          <a:xfrm>
            <a:off x="4247075" y="4061600"/>
            <a:ext cx="47097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Autores: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Apellidos y nombres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(email)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Apellidos y nombres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(email)</a:t>
            </a:r>
          </a:p>
        </p:txBody>
      </p:sp>
      <p:sp>
        <p:nvSpPr>
          <p:cNvPr id="199" name="Google Shape;199;p1"/>
          <p:cNvSpPr txBox="1"/>
          <p:nvPr/>
        </p:nvSpPr>
        <p:spPr>
          <a:xfrm>
            <a:off x="3453861" y="6170041"/>
            <a:ext cx="22362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Huancayo </a:t>
            </a:r>
            <a:r>
              <a:rPr lang="es-PE" sz="2000" dirty="0">
                <a:solidFill>
                  <a:schemeClr val="lt1"/>
                </a:solidFill>
              </a:rPr>
              <a:t>-</a:t>
            </a:r>
            <a:r>
              <a:rPr lang="es-PE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1590312" y="1613705"/>
            <a:ext cx="5963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Marco teórico</a:t>
            </a:r>
            <a:endParaRPr sz="3200" b="1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" name="Google Shape;242;p8">
            <a:extLst>
              <a:ext uri="{FF2B5EF4-FFF2-40B4-BE49-F238E27FC236}">
                <a16:creationId xmlns:a16="http://schemas.microsoft.com/office/drawing/2014/main" id="{8BC84030-922F-FAD5-99E9-4C07869CAEB1}"/>
              </a:ext>
            </a:extLst>
          </p:cNvPr>
          <p:cNvSpPr txBox="1"/>
          <p:nvPr/>
        </p:nvSpPr>
        <p:spPr>
          <a:xfrm>
            <a:off x="-4982" y="1052736"/>
            <a:ext cx="6056158" cy="46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Bases teóricas</a:t>
            </a:r>
            <a:endParaRPr sz="2400" b="1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1051535180"/>
      </p:ext>
    </p:extLst>
  </p:cSld>
  <p:clrMapOvr>
    <a:masterClrMapping/>
  </p:clrMapOvr>
  <p:transition spd="med">
    <p:wheel spokes="2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Metodología</a:t>
            </a:r>
            <a:endParaRPr sz="3200" b="1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" name="Google Shape;242;p8">
            <a:extLst>
              <a:ext uri="{FF2B5EF4-FFF2-40B4-BE49-F238E27FC236}">
                <a16:creationId xmlns:a16="http://schemas.microsoft.com/office/drawing/2014/main" id="{8BC84030-922F-FAD5-99E9-4C07869CAEB1}"/>
              </a:ext>
            </a:extLst>
          </p:cNvPr>
          <p:cNvSpPr txBox="1"/>
          <p:nvPr/>
        </p:nvSpPr>
        <p:spPr>
          <a:xfrm>
            <a:off x="-4982" y="1052736"/>
            <a:ext cx="6056158" cy="46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Método, tipo o alcance de la investigación</a:t>
            </a:r>
            <a:endParaRPr sz="2400" b="1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2227916686"/>
      </p:ext>
    </p:extLst>
  </p:cSld>
  <p:clrMapOvr>
    <a:masterClrMapping/>
  </p:clrMapOvr>
  <p:transition spd="med">
    <p:wheel spokes="2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Metodología</a:t>
            </a:r>
            <a:endParaRPr sz="3200" b="1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" name="Google Shape;242;p8">
            <a:extLst>
              <a:ext uri="{FF2B5EF4-FFF2-40B4-BE49-F238E27FC236}">
                <a16:creationId xmlns:a16="http://schemas.microsoft.com/office/drawing/2014/main" id="{8BC84030-922F-FAD5-99E9-4C07869CAEB1}"/>
              </a:ext>
            </a:extLst>
          </p:cNvPr>
          <p:cNvSpPr txBox="1"/>
          <p:nvPr/>
        </p:nvSpPr>
        <p:spPr>
          <a:xfrm>
            <a:off x="-4982" y="1052736"/>
            <a:ext cx="6056158" cy="46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Materiales y métodos</a:t>
            </a:r>
            <a:endParaRPr sz="2400" b="1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2531301422"/>
      </p:ext>
    </p:extLst>
  </p:cSld>
  <p:clrMapOvr>
    <a:masterClrMapping/>
  </p:clrMapOvr>
  <p:transition spd="med">
    <p:wheel spokes="2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Resultados y discusión</a:t>
            </a:r>
          </a:p>
        </p:txBody>
      </p:sp>
      <p:sp>
        <p:nvSpPr>
          <p:cNvPr id="254" name="Google Shape;254;p10"/>
          <p:cNvSpPr txBox="1"/>
          <p:nvPr/>
        </p:nvSpPr>
        <p:spPr>
          <a:xfrm>
            <a:off x="-4982" y="1052736"/>
            <a:ext cx="46489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Presentación de resultados</a:t>
            </a:r>
            <a:endParaRPr sz="2000" b="1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Resultados y discusión</a:t>
            </a:r>
          </a:p>
        </p:txBody>
      </p:sp>
      <p:sp>
        <p:nvSpPr>
          <p:cNvPr id="254" name="Google Shape;254;p10"/>
          <p:cNvSpPr txBox="1"/>
          <p:nvPr/>
        </p:nvSpPr>
        <p:spPr>
          <a:xfrm>
            <a:off x="-4982" y="1052736"/>
            <a:ext cx="46489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Discusión de resultados</a:t>
            </a:r>
            <a:endParaRPr sz="2000" b="1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2166777286"/>
      </p:ext>
    </p:extLst>
  </p:cSld>
  <p:clrMapOvr>
    <a:masterClrMapping/>
  </p:clrMapOvr>
  <p:transition spd="med">
    <p:wheel spokes="2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/>
          <p:nvPr/>
        </p:nvSpPr>
        <p:spPr>
          <a:xfrm>
            <a:off x="2782216" y="107667"/>
            <a:ext cx="61926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Conclusiones y recomendaciones</a:t>
            </a:r>
          </a:p>
        </p:txBody>
      </p:sp>
      <p:sp>
        <p:nvSpPr>
          <p:cNvPr id="254" name="Google Shape;254;p10"/>
          <p:cNvSpPr txBox="1"/>
          <p:nvPr/>
        </p:nvSpPr>
        <p:spPr>
          <a:xfrm>
            <a:off x="-4982" y="1052736"/>
            <a:ext cx="46489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Conclusiones</a:t>
            </a:r>
            <a:endParaRPr sz="2000" b="1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3393920732"/>
      </p:ext>
    </p:extLst>
  </p:cSld>
  <p:clrMapOvr>
    <a:masterClrMapping/>
  </p:clrMapOvr>
  <p:transition spd="med">
    <p:wheel spokes="2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/>
          <p:nvPr/>
        </p:nvSpPr>
        <p:spPr>
          <a:xfrm>
            <a:off x="2782216" y="107667"/>
            <a:ext cx="61926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Conclusiones y recomendaciones</a:t>
            </a:r>
          </a:p>
        </p:txBody>
      </p:sp>
      <p:sp>
        <p:nvSpPr>
          <p:cNvPr id="254" name="Google Shape;254;p10"/>
          <p:cNvSpPr txBox="1"/>
          <p:nvPr/>
        </p:nvSpPr>
        <p:spPr>
          <a:xfrm>
            <a:off x="-4982" y="1052736"/>
            <a:ext cx="46489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Recomendaciones</a:t>
            </a:r>
            <a:endParaRPr sz="2000" b="1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2709555816"/>
      </p:ext>
    </p:extLst>
  </p:cSld>
  <p:clrMapOvr>
    <a:masterClrMapping/>
  </p:clrMapOvr>
  <p:transition spd="med">
    <p:wheel spokes="2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Referencias</a:t>
            </a:r>
            <a:endParaRPr sz="3200" b="1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/>
          <p:nvPr/>
        </p:nvSpPr>
        <p:spPr>
          <a:xfrm>
            <a:off x="3516614" y="5949280"/>
            <a:ext cx="211077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Huancayo -2023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2483768" y="2636912"/>
            <a:ext cx="46085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/>
          <p:nvPr/>
        </p:nvSpPr>
        <p:spPr>
          <a:xfrm>
            <a:off x="-4982" y="1052736"/>
            <a:ext cx="464899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Planteamiento del problema</a:t>
            </a:r>
            <a:endParaRPr sz="2400" b="1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Planteamiento del estudio</a:t>
            </a:r>
            <a:endParaRPr sz="3200" b="1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/>
        </p:nvSpPr>
        <p:spPr>
          <a:xfrm>
            <a:off x="-4982" y="1052736"/>
            <a:ext cx="464899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Formulación del problema</a:t>
            </a:r>
            <a:endParaRPr sz="2400" b="1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Planteamiento del estudio</a:t>
            </a:r>
            <a:endParaRPr sz="3200" b="1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/>
        </p:nvSpPr>
        <p:spPr>
          <a:xfrm>
            <a:off x="-4982" y="1052736"/>
            <a:ext cx="464899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Objetivos de la Investigación</a:t>
            </a:r>
            <a:endParaRPr sz="2400" b="1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Planteamiento del estudio</a:t>
            </a:r>
            <a:endParaRPr sz="3200" b="1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/>
        </p:nvSpPr>
        <p:spPr>
          <a:xfrm>
            <a:off x="-4982" y="1052736"/>
            <a:ext cx="464899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Justificación e importancia</a:t>
            </a:r>
            <a:endParaRPr sz="2400" b="1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Planteamiento del estudio</a:t>
            </a:r>
            <a:endParaRPr sz="3200" b="1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/>
        </p:nvSpPr>
        <p:spPr>
          <a:xfrm>
            <a:off x="-4982" y="1052736"/>
            <a:ext cx="464899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Delimitación del problema</a:t>
            </a:r>
            <a:endParaRPr sz="2400" b="1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Planteamiento del estudio</a:t>
            </a:r>
            <a:endParaRPr sz="3200" b="1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3845285611"/>
      </p:ext>
    </p:extLst>
  </p:cSld>
  <p:clrMapOvr>
    <a:masterClrMapping/>
  </p:clrMapOvr>
  <p:transition spd="med">
    <p:wheel spokes="2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/>
        </p:nvSpPr>
        <p:spPr>
          <a:xfrm>
            <a:off x="-4982" y="1052736"/>
            <a:ext cx="4648990" cy="46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 b="1" dirty="0">
                <a:solidFill>
                  <a:srgbClr val="7030A0"/>
                </a:solidFill>
                <a:latin typeface="Overlock"/>
              </a:rPr>
              <a:t>Hipótesis</a:t>
            </a:r>
            <a:r>
              <a:rPr lang="es-ES_tradnl" dirty="0"/>
              <a:t> </a:t>
            </a:r>
            <a:r>
              <a:rPr lang="es-ES_tradnl" sz="2400" b="1" dirty="0">
                <a:solidFill>
                  <a:srgbClr val="7030A0"/>
                </a:solidFill>
                <a:latin typeface="Overlock"/>
              </a:rPr>
              <a:t>y variables</a:t>
            </a:r>
            <a:r>
              <a:rPr lang="es-PE" sz="2400" b="1" dirty="0">
                <a:solidFill>
                  <a:srgbClr val="7030A0"/>
                </a:solidFill>
                <a:latin typeface="Overlock"/>
                <a:sym typeface="Overlock"/>
              </a:rPr>
              <a:t> </a:t>
            </a:r>
            <a:r>
              <a:rPr lang="es-PE" sz="1800" b="1" dirty="0">
                <a:solidFill>
                  <a:srgbClr val="7030A0"/>
                </a:solidFill>
                <a:latin typeface="Overlock"/>
                <a:sym typeface="Overlock"/>
              </a:rPr>
              <a:t>(si las hubiera)</a:t>
            </a:r>
            <a:endParaRPr sz="1800" b="1" dirty="0">
              <a:solidFill>
                <a:srgbClr val="7030A0"/>
              </a:solidFill>
              <a:latin typeface="Overlock"/>
              <a:sym typeface="Overlock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Hipótesis y variables</a:t>
            </a:r>
            <a:endParaRPr sz="3200" b="1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/>
        </p:nvSpPr>
        <p:spPr>
          <a:xfrm>
            <a:off x="-4982" y="1052736"/>
            <a:ext cx="4937022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Operacionalización de las variables</a:t>
            </a:r>
            <a:endParaRPr sz="2400" b="1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Hipótesis y variables</a:t>
            </a:r>
            <a:endParaRPr sz="3200" b="1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/>
        </p:nvSpPr>
        <p:spPr>
          <a:xfrm>
            <a:off x="3131840" y="116632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Marco teórico</a:t>
            </a:r>
            <a:endParaRPr sz="3200" b="1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" name="Google Shape;242;p8">
            <a:extLst>
              <a:ext uri="{FF2B5EF4-FFF2-40B4-BE49-F238E27FC236}">
                <a16:creationId xmlns:a16="http://schemas.microsoft.com/office/drawing/2014/main" id="{8BC84030-922F-FAD5-99E9-4C07869CAEB1}"/>
              </a:ext>
            </a:extLst>
          </p:cNvPr>
          <p:cNvSpPr txBox="1"/>
          <p:nvPr/>
        </p:nvSpPr>
        <p:spPr>
          <a:xfrm>
            <a:off x="-4982" y="1052736"/>
            <a:ext cx="6056158" cy="46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Antecedentes de la investigación</a:t>
            </a:r>
            <a:endParaRPr sz="2400" b="1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 spd="med">
    <p:wheel spokes="2"/>
  </p:transition>
</p:sld>
</file>

<file path=ppt/theme/theme1.xml><?xml version="1.0" encoding="utf-8"?>
<a:theme xmlns:a="http://schemas.openxmlformats.org/drawingml/2006/main" name="1_Tema de Office">
  <a:themeElements>
    <a:clrScheme name="Escala de grise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Escala de grise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115</Words>
  <Application>Microsoft Office PowerPoint</Application>
  <PresentationFormat>Presentación en pantalla (4:3)</PresentationFormat>
  <Paragraphs>41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Century Gothic</vt:lpstr>
      <vt:lpstr>Overlock</vt:lpstr>
      <vt:lpstr>Arial</vt:lpstr>
      <vt:lpstr>Candara</vt:lpstr>
      <vt:lpstr>1_Tema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Wilfredo Bulege G.</dc:creator>
  <cp:lastModifiedBy>Daniel Gamarra Moreno</cp:lastModifiedBy>
  <cp:revision>8</cp:revision>
  <dcterms:created xsi:type="dcterms:W3CDTF">2005-10-06T18:04:04Z</dcterms:created>
  <dcterms:modified xsi:type="dcterms:W3CDTF">2023-10-07T05:30:36Z</dcterms:modified>
</cp:coreProperties>
</file>