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0D2E3E-1275-4676-B4BE-86665EC200E5}" v="53" dt="2021-06-16T13:15:02.574"/>
    <p1510:client id="{A0BB072F-7BC0-49AD-9F40-07B71468CFC1}" v="1453" dt="2021-06-14T14:02:15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2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3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5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6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0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3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8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7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1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1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1C9781-1BFB-4400-A1AC-1BEAE672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B32CAD-5F08-4EE4-B80D-A9E62A650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67818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7552" y="1371599"/>
            <a:ext cx="5020236" cy="2360429"/>
          </a:xfrm>
        </p:spPr>
        <p:txBody>
          <a:bodyPr>
            <a:normAutofit/>
          </a:bodyPr>
          <a:lstStyle/>
          <a:p>
            <a:r>
              <a:rPr lang="zh-CN" altLang="tr-TR">
                <a:solidFill>
                  <a:schemeClr val="bg2"/>
                </a:solidFill>
              </a:rPr>
              <a:t>物件導向期末專題</a:t>
            </a:r>
            <a:endParaRPr lang="tr-TR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5410200" cy="13716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I2B04 </a:t>
            </a:r>
            <a:r>
              <a:rPr lang="zh-CN" altLang="tr-TR">
                <a:solidFill>
                  <a:schemeClr val="bg1"/>
                </a:solidFill>
              </a:rPr>
              <a:t>沈昱賢</a:t>
            </a:r>
            <a:endParaRPr lang="tr-TR">
              <a:solidFill>
                <a:schemeClr val="bg1"/>
              </a:solidFill>
            </a:endParaRPr>
          </a:p>
        </p:txBody>
      </p:sp>
      <p:pic>
        <p:nvPicPr>
          <p:cNvPr id="4" name="Picture 3" descr="範本摺頁冊的抽象背景">
            <a:extLst>
              <a:ext uri="{FF2B5EF4-FFF2-40B4-BE49-F238E27FC236}">
                <a16:creationId xmlns:a16="http://schemas.microsoft.com/office/drawing/2014/main" id="{98352538-6938-4E19-995F-970DA5FE61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0" r="38969" b="-3"/>
          <a:stretch/>
        </p:blipFill>
        <p:spPr>
          <a:xfrm>
            <a:off x="8153401" y="10"/>
            <a:ext cx="40386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128D20C-4823-412C-A141-FC74397F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dirty="0"/>
              <a:t>單人猜拳機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25340EE-1E3C-4338-B827-0AD306DDE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3253" y="2206625"/>
            <a:ext cx="3283594" cy="3540125"/>
          </a:xfrm>
        </p:spPr>
      </p:pic>
    </p:spTree>
    <p:extLst>
      <p:ext uri="{BB962C8B-B14F-4D97-AF65-F5344CB8AC3E}">
        <p14:creationId xmlns:p14="http://schemas.microsoft.com/office/powerpoint/2010/main" val="388464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C9A52E-CB6F-41C0-9E49-6A98A691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dirty="0"/>
              <a:t>點你要出的拳，贏的話會得分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159D0CE-0B5A-4EBC-B116-8366227BB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4583" y="2206625"/>
            <a:ext cx="3220933" cy="3540125"/>
          </a:xfrm>
        </p:spPr>
      </p:pic>
    </p:spTree>
    <p:extLst>
      <p:ext uri="{BB962C8B-B14F-4D97-AF65-F5344CB8AC3E}">
        <p14:creationId xmlns:p14="http://schemas.microsoft.com/office/powerpoint/2010/main" val="2262042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D2D5E2-7386-46BF-95E4-E615EBD0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dirty="0"/>
              <a:t>卡牌程式碼解說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0E65F6B-05C8-4A27-9E37-29A407F0A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1073" y="2542975"/>
            <a:ext cx="4867954" cy="2867425"/>
          </a:xfrm>
        </p:spPr>
      </p:pic>
    </p:spTree>
    <p:extLst>
      <p:ext uri="{BB962C8B-B14F-4D97-AF65-F5344CB8AC3E}">
        <p14:creationId xmlns:p14="http://schemas.microsoft.com/office/powerpoint/2010/main" val="407487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BE3BED2-CEE8-48C9-88E8-462654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dirty="0"/>
              <a:t>卡堆程式碼解說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C16F367-2DE1-41A1-B00E-9CCC7F412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311" y="2206625"/>
            <a:ext cx="6959477" cy="3540125"/>
          </a:xfrm>
        </p:spPr>
      </p:pic>
    </p:spTree>
    <p:extLst>
      <p:ext uri="{BB962C8B-B14F-4D97-AF65-F5344CB8AC3E}">
        <p14:creationId xmlns:p14="http://schemas.microsoft.com/office/powerpoint/2010/main" val="1413605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D2D5E2-7386-46BF-95E4-E615EBD0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dirty="0"/>
              <a:t>遊戲入口程式碼解說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0D5A1C1-FD98-4A74-B059-1AE0F9E3B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3994" y="2700159"/>
            <a:ext cx="4382112" cy="2553056"/>
          </a:xfrm>
        </p:spPr>
      </p:pic>
    </p:spTree>
    <p:extLst>
      <p:ext uri="{BB962C8B-B14F-4D97-AF65-F5344CB8AC3E}">
        <p14:creationId xmlns:p14="http://schemas.microsoft.com/office/powerpoint/2010/main" val="1747430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A520F72-E0DC-43C1-B928-9446AADC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dirty="0"/>
              <a:t>遊戲入口程式碼解說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035085D-DC56-47E5-B39B-557861A00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965" y="2471536"/>
            <a:ext cx="6697010" cy="183858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EF85F18-98C7-48C4-91C9-C92CFDAFA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702" y="4813583"/>
            <a:ext cx="6163535" cy="117173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FA72C2F-A0B0-49CE-B3CE-056C4ACD2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476" y="2124879"/>
            <a:ext cx="5468113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43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D2D5E2-7386-46BF-95E4-E615EBD0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dirty="0"/>
              <a:t>撥放音樂功能程式碼解說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A8EEC50-E305-47A3-BB52-820668178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886" y="2766843"/>
            <a:ext cx="7716327" cy="2419688"/>
          </a:xfrm>
        </p:spPr>
      </p:pic>
    </p:spTree>
    <p:extLst>
      <p:ext uri="{BB962C8B-B14F-4D97-AF65-F5344CB8AC3E}">
        <p14:creationId xmlns:p14="http://schemas.microsoft.com/office/powerpoint/2010/main" val="2212641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D2D5E2-7386-46BF-95E4-E615EBD0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dirty="0"/>
              <a:t>21</a:t>
            </a:r>
            <a:r>
              <a:rPr lang="zh-TW" altLang="en-US" dirty="0"/>
              <a:t>點程式碼解說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1128482-3FBA-45F0-BCE6-8623ADC73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40" y="2096596"/>
            <a:ext cx="7573432" cy="171474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1EB6B9B-1207-4C59-A43B-A75C428DE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394" y="2278202"/>
            <a:ext cx="3751211" cy="356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61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D2D5E2-7386-46BF-95E4-E615EBD0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dirty="0"/>
              <a:t>21</a:t>
            </a:r>
            <a:r>
              <a:rPr lang="zh-TW" altLang="en-US" dirty="0"/>
              <a:t>點程式碼解說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90FFC8F-A908-4997-850D-8859F8736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119" y="2206625"/>
            <a:ext cx="3339861" cy="3540125"/>
          </a:xfrm>
        </p:spPr>
      </p:pic>
    </p:spTree>
    <p:extLst>
      <p:ext uri="{BB962C8B-B14F-4D97-AF65-F5344CB8AC3E}">
        <p14:creationId xmlns:p14="http://schemas.microsoft.com/office/powerpoint/2010/main" val="3533544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D2D5E2-7386-46BF-95E4-E615EBD0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dirty="0"/>
              <a:t>21</a:t>
            </a:r>
            <a:r>
              <a:rPr lang="zh-TW" altLang="en-US" dirty="0"/>
              <a:t>點程式碼解說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F3F9787-D879-4457-B077-2A85AC9C6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171" y="833275"/>
            <a:ext cx="3108820" cy="525742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BE450EF-A5A1-49DD-8088-7A0CE8816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432" y="1889325"/>
            <a:ext cx="4168397" cy="423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9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1A65234-4483-4D8A-A8EE-3FA335B9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dirty="0"/>
              <a:t>專題題目 遊戲大集合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287F08-7467-4A82-B3FB-F7CA04FC6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zh-TW" altLang="en-US" dirty="0"/>
              <a:t>題目我選擇的是把撲克牌用JFrame實現出來</a:t>
            </a:r>
            <a:br>
              <a:rPr lang="zh-TW" altLang="en-US" dirty="0"/>
            </a:br>
            <a:r>
              <a:rPr lang="zh-TW" altLang="en-US" dirty="0"/>
              <a:t>，並且已經寫出21點(black jack)、比大小和猜拳的整個遊戲介面和功能。也有類似首頁可以讓玩家選擇玩哪個遊戲的首頁。</a:t>
            </a:r>
            <a:endParaRPr lang="zh-TW" dirty="0"/>
          </a:p>
          <a:p>
            <a:r>
              <a:rPr lang="zh-TW" altLang="en-US" dirty="0"/>
              <a:t>額外功能，猜拳的會有即時勝率，目前的每個按鈕都有音效，而且遊戲開始也有背景音樂，贏得比賽和輸掉遊戲或著平手都會跳出不同視窗告訴玩家遊戲結果，每個視窗都有不同的聲音。首頁和</a:t>
            </a:r>
            <a:r>
              <a:rPr lang="en-US" altLang="zh-TW" dirty="0"/>
              <a:t>21</a:t>
            </a:r>
            <a:r>
              <a:rPr lang="zh-TW" altLang="en-US" dirty="0"/>
              <a:t>點都有</a:t>
            </a:r>
            <a:r>
              <a:rPr lang="en-US" altLang="zh-TW" dirty="0"/>
              <a:t>GIF</a:t>
            </a:r>
            <a:r>
              <a:rPr lang="zh-TW" altLang="en-US" dirty="0"/>
              <a:t>會動</a:t>
            </a:r>
            <a:r>
              <a:rPr lang="en-US" altLang="zh-TW" dirty="0"/>
              <a:t>!</a:t>
            </a:r>
          </a:p>
          <a:p>
            <a:r>
              <a:rPr lang="zh-TW" altLang="en-US" dirty="0"/>
              <a:t>會解釋課外所學且用到這個專題的部分程式碼。</a:t>
            </a:r>
            <a:br>
              <a:rPr lang="zh-TW" altLang="en-US" dirty="0"/>
            </a:b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266876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D2D5E2-7386-46BF-95E4-E615EBD0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dirty="0"/>
              <a:t>21</a:t>
            </a:r>
            <a:r>
              <a:rPr lang="zh-TW" altLang="en-US" dirty="0"/>
              <a:t>點程式碼解說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57468AF-1BFB-4287-961F-D7BD1A535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496" y="2206625"/>
            <a:ext cx="7495107" cy="3540125"/>
          </a:xfrm>
        </p:spPr>
      </p:pic>
    </p:spTree>
    <p:extLst>
      <p:ext uri="{BB962C8B-B14F-4D97-AF65-F5344CB8AC3E}">
        <p14:creationId xmlns:p14="http://schemas.microsoft.com/office/powerpoint/2010/main" val="4278280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D2D5E2-7386-46BF-95E4-E615EBD0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dirty="0"/>
              <a:t>21</a:t>
            </a:r>
            <a:r>
              <a:rPr lang="zh-TW" altLang="en-US" dirty="0"/>
              <a:t>點程式碼解說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2A69AB5-C36A-4B9E-BF99-D863E8A6D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827090"/>
            <a:ext cx="4630626" cy="334511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5BA8805-35E5-4CA0-82C7-9F9B6D35B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320" y="2827090"/>
            <a:ext cx="5067880" cy="33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76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D2D5E2-7386-46BF-95E4-E615EBD0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dirty="0"/>
              <a:t>比大小程式碼解說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6A67D3B-1527-4449-873C-0698E9C06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593509"/>
            <a:ext cx="5790501" cy="257869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B1EC7B9-353D-4F5F-A774-16AFF06A8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569" y="2468002"/>
            <a:ext cx="5552448" cy="254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84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D2D5E2-7386-46BF-95E4-E615EBD0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dirty="0"/>
              <a:t>猜拳程式碼解說</a:t>
            </a:r>
          </a:p>
        </p:txBody>
      </p:sp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C042097F-2D30-4D84-B7E1-707AA05EA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265" y="1952768"/>
            <a:ext cx="4725059" cy="2143424"/>
          </a:xfr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54F83ED3-CD55-4C66-BF92-EA927B66B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698" y="2343347"/>
            <a:ext cx="4677428" cy="175284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7AA2F0C4-AD83-48C4-9A6A-CDEB186EE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834" y="4096192"/>
            <a:ext cx="5048955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66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D2D5E2-7386-46BF-95E4-E615EBD0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dirty="0"/>
              <a:t>猜拳程式碼解說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A534437-B6ED-4560-9888-9E70481C1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2687" y="2206625"/>
            <a:ext cx="4284726" cy="3540125"/>
          </a:xfrm>
        </p:spPr>
      </p:pic>
    </p:spTree>
    <p:extLst>
      <p:ext uri="{BB962C8B-B14F-4D97-AF65-F5344CB8AC3E}">
        <p14:creationId xmlns:p14="http://schemas.microsoft.com/office/powerpoint/2010/main" val="240190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949742-730C-4F7B-88BE-E4E69F6D1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C0732-01DA-4A7C-ABF5-56B3C5B0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1" y="685801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圖片 3" descr="一張含有 文字, 收據 的圖片&#10;&#10;自動產生的描述">
            <a:extLst>
              <a:ext uri="{FF2B5EF4-FFF2-40B4-BE49-F238E27FC236}">
                <a16:creationId xmlns:a16="http://schemas.microsoft.com/office/drawing/2014/main" id="{0399176B-75A6-4BF5-85F9-721A98E612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278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043BC98-CF11-4E74-8107-3B133E9A0785}"/>
              </a:ext>
            </a:extLst>
          </p:cNvPr>
          <p:cNvSpPr txBox="1"/>
          <p:nvPr/>
        </p:nvSpPr>
        <p:spPr>
          <a:xfrm>
            <a:off x="7378995" y="2135939"/>
            <a:ext cx="3572540" cy="3546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2"/>
                </a:solidFill>
                <a:latin typeface="+mj-lt"/>
              </a:rPr>
              <a:t>21</a:t>
            </a:r>
            <a:r>
              <a:rPr lang="zh-TW" altLang="en-US" dirty="0">
                <a:solidFill>
                  <a:schemeClr val="tx2"/>
                </a:solidFill>
                <a:latin typeface="+mj-lt"/>
              </a:rPr>
              <a:t>點是撲克牌遊戲</a:t>
            </a:r>
            <a:endParaRPr lang="en-US" altLang="zh-TW" dirty="0">
              <a:solidFill>
                <a:schemeClr val="tx2"/>
              </a:solidFill>
              <a:latin typeface="+mj-lt"/>
            </a:endParaRPr>
          </a:p>
          <a:p>
            <a:pPr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2"/>
                </a:solidFill>
                <a:latin typeface="+mj-lt"/>
              </a:rPr>
              <a:t>比大小也是撲克牌遊戲</a:t>
            </a:r>
            <a:endParaRPr lang="en-US" altLang="zh-TW" dirty="0">
              <a:solidFill>
                <a:schemeClr val="tx2"/>
              </a:solidFill>
              <a:latin typeface="+mj-lt"/>
            </a:endParaRPr>
          </a:p>
          <a:p>
            <a:pPr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2"/>
                </a:solidFill>
                <a:latin typeface="+mj-lt"/>
              </a:rPr>
              <a:t>剪刀石頭布不是撲克牌遊戲</a:t>
            </a:r>
            <a:endParaRPr lang="en-US" altLang="zh-TW" dirty="0">
              <a:solidFill>
                <a:schemeClr val="tx2"/>
              </a:solidFill>
              <a:latin typeface="+mj-lt"/>
            </a:endParaRPr>
          </a:p>
          <a:p>
            <a:pPr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zh-TW" altLang="en-US" dirty="0"/>
              <a:t>遊戲入口有三種遊戲可以進入</a:t>
            </a:r>
          </a:p>
          <a:p>
            <a:pPr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zh-TW" altLang="en-US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108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9DF0FC-D15B-4DB4-BAEF-66052B0A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/>
              <a:t>這是入口 (上面是GIF檔)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06D81D-265F-464C-B9D7-AC2C4B406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10A907D-BAD8-4914-A192-2BB29AAFD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896" y="2254103"/>
            <a:ext cx="5572903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5C024F2-B513-4C7E-A10D-E93151B6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/>
              <a:t>進入21點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BB140EF-8D25-42C8-AFDA-00D6343D1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0393" y="2254250"/>
            <a:ext cx="4269314" cy="3917950"/>
          </a:xfrm>
        </p:spPr>
      </p:pic>
    </p:spTree>
    <p:extLst>
      <p:ext uri="{BB962C8B-B14F-4D97-AF65-F5344CB8AC3E}">
        <p14:creationId xmlns:p14="http://schemas.microsoft.com/office/powerpoint/2010/main" val="19133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55A88FD-545D-4A35-8140-48809974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/>
              <a:t>翻牌之後電腦會判斷要不要跟進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CD54285-D1C9-4928-9855-6A8280698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8853" y="2254250"/>
            <a:ext cx="4332394" cy="3917950"/>
          </a:xfrm>
        </p:spPr>
      </p:pic>
    </p:spTree>
    <p:extLst>
      <p:ext uri="{BB962C8B-B14F-4D97-AF65-F5344CB8AC3E}">
        <p14:creationId xmlns:p14="http://schemas.microsoft.com/office/powerpoint/2010/main" val="168593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CBD00F2-7729-4405-97E2-379A9CB0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/>
              <a:t>按下確認 輸了會彈出視窗</a:t>
            </a: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AD7D9452-C34F-4E8D-B2D3-1418A9F1E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0563" y="3162190"/>
            <a:ext cx="3228975" cy="1628775"/>
          </a:xfrm>
        </p:spPr>
      </p:pic>
    </p:spTree>
    <p:extLst>
      <p:ext uri="{BB962C8B-B14F-4D97-AF65-F5344CB8AC3E}">
        <p14:creationId xmlns:p14="http://schemas.microsoft.com/office/powerpoint/2010/main" val="90335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54A8424-AA64-404B-92D1-5CFFDA9E9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/>
              <a:t>接著是 比大小</a:t>
            </a: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6DE00C80-8159-4520-AB32-A1FF9E171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9117" y="2206257"/>
            <a:ext cx="3651866" cy="3540642"/>
          </a:xfrm>
        </p:spPr>
      </p:pic>
    </p:spTree>
    <p:extLst>
      <p:ext uri="{BB962C8B-B14F-4D97-AF65-F5344CB8AC3E}">
        <p14:creationId xmlns:p14="http://schemas.microsoft.com/office/powerpoint/2010/main" val="4166355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29AD2C6-5B1E-4CD2-8E65-7A8F15FD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/>
              <a:t>猜完之後會顯示對方的牌並且彈出視窗</a:t>
            </a: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9F8C5C90-DA02-4805-BF81-6BDE75731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3322" y="2206257"/>
            <a:ext cx="2543456" cy="3540642"/>
          </a:xfrm>
        </p:spPr>
      </p:pic>
    </p:spTree>
    <p:extLst>
      <p:ext uri="{BB962C8B-B14F-4D97-AF65-F5344CB8AC3E}">
        <p14:creationId xmlns:p14="http://schemas.microsoft.com/office/powerpoint/2010/main" val="399825334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159</TotalTime>
  <Words>281</Words>
  <Application>Microsoft Office PowerPoint</Application>
  <PresentationFormat>寬螢幕</PresentationFormat>
  <Paragraphs>31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8" baseType="lpstr">
      <vt:lpstr>Arial</vt:lpstr>
      <vt:lpstr>Gill Sans MT</vt:lpstr>
      <vt:lpstr>Goudy Old Style</vt:lpstr>
      <vt:lpstr>ClassicFrameVTI</vt:lpstr>
      <vt:lpstr>物件導向期末專題</vt:lpstr>
      <vt:lpstr>專題題目 遊戲大集合</vt:lpstr>
      <vt:lpstr>PowerPoint 簡報</vt:lpstr>
      <vt:lpstr>這是入口 (上面是GIF檔)</vt:lpstr>
      <vt:lpstr>進入21點</vt:lpstr>
      <vt:lpstr>翻牌之後電腦會判斷要不要跟進</vt:lpstr>
      <vt:lpstr>按下確認 輸了會彈出視窗</vt:lpstr>
      <vt:lpstr>接著是 比大小</vt:lpstr>
      <vt:lpstr>猜完之後會顯示對方的牌並且彈出視窗</vt:lpstr>
      <vt:lpstr>單人猜拳機</vt:lpstr>
      <vt:lpstr>點你要出的拳，贏的話會得分</vt:lpstr>
      <vt:lpstr>卡牌程式碼解說</vt:lpstr>
      <vt:lpstr>卡堆程式碼解說</vt:lpstr>
      <vt:lpstr>遊戲入口程式碼解說</vt:lpstr>
      <vt:lpstr>遊戲入口程式碼解說</vt:lpstr>
      <vt:lpstr>撥放音樂功能程式碼解說</vt:lpstr>
      <vt:lpstr>21點程式碼解說</vt:lpstr>
      <vt:lpstr>21點程式碼解說</vt:lpstr>
      <vt:lpstr>21點程式碼解說</vt:lpstr>
      <vt:lpstr>21點程式碼解說</vt:lpstr>
      <vt:lpstr>21點程式碼解說</vt:lpstr>
      <vt:lpstr>比大小程式碼解說</vt:lpstr>
      <vt:lpstr>猜拳程式碼解說</vt:lpstr>
      <vt:lpstr>猜拳程式碼解說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昱賢 沈</cp:lastModifiedBy>
  <cp:revision>138</cp:revision>
  <dcterms:modified xsi:type="dcterms:W3CDTF">2021-06-21T06:45:34Z</dcterms:modified>
</cp:coreProperties>
</file>