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6"/>
  </p:notesMasterIdLst>
  <p:sldIdLst>
    <p:sldId id="256" r:id="rId2"/>
    <p:sldId id="323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/>
    <p:restoredTop sz="91356"/>
  </p:normalViewPr>
  <p:slideViewPr>
    <p:cSldViewPr snapToGrid="0" snapToObjects="1">
      <p:cViewPr varScale="1">
        <p:scale>
          <a:sx n="79" d="100"/>
          <a:sy n="79" d="100"/>
        </p:scale>
        <p:origin x="19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" name="Shape 239"/>
          <p:cNvSpPr/>
          <p:nvPr userDrawn="1"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| Coding Boot Camp - All Rights Reserved</a:t>
            </a:r>
          </a:p>
        </p:txBody>
      </p:sp>
      <p:sp>
        <p:nvSpPr>
          <p:cNvPr id="240" name="Shape 240"/>
          <p:cNvSpPr/>
          <p:nvPr userDrawn="1"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lpxKw6E90Y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Going Pro with HTML/CSS</a:t>
            </a:r>
          </a:p>
        </p:txBody>
      </p:sp>
      <p:sp>
        <p:nvSpPr>
          <p:cNvPr id="259" name="Shape 259"/>
          <p:cNvSpPr/>
          <p:nvPr/>
        </p:nvSpPr>
        <p:spPr>
          <a:xfrm>
            <a:off x="390605" y="3894456"/>
            <a:ext cx="2331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The Coding Bootcamp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300" name="Shape 300"/>
          <p:cNvSpPr/>
          <p:nvPr/>
        </p:nvSpPr>
        <p:spPr>
          <a:xfrm>
            <a:off x="457199" y="783752"/>
            <a:ext cx="8782009" cy="472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303" name="Shape 303"/>
          <p:cNvSpPr/>
          <p:nvPr/>
        </p:nvSpPr>
        <p:spPr>
          <a:xfrm>
            <a:off x="457199" y="783752"/>
            <a:ext cx="8782009" cy="529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306" name="Shape 306"/>
          <p:cNvSpPr/>
          <p:nvPr/>
        </p:nvSpPr>
        <p:spPr>
          <a:xfrm>
            <a:off x="457199" y="783752"/>
            <a:ext cx="8782009" cy="481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30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10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312" name="Shape 312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31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19" name="Shape 31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321" name="Shape 321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24" name="Shape 32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5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330" name="Shape 330"/>
          <p:cNvSpPr/>
          <p:nvPr/>
        </p:nvSpPr>
        <p:spPr>
          <a:xfrm>
            <a:off x="457200" y="1143000"/>
            <a:ext cx="8153400" cy="30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33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335" name="Shape 335"/>
          <p:cNvSpPr/>
          <p:nvPr/>
        </p:nvSpPr>
        <p:spPr>
          <a:xfrm>
            <a:off x="457199" y="990600"/>
            <a:ext cx="4100947" cy="243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336" name="Shape 336"/>
          <p:cNvSpPr/>
          <p:nvPr/>
        </p:nvSpPr>
        <p:spPr>
          <a:xfrm>
            <a:off x="4743201" y="990600"/>
            <a:ext cx="4100946" cy="317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337" name="image14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15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It’s Okay!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1DFD6A-2330-B14F-BB64-9A2BF513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22" y="789697"/>
            <a:ext cx="8289453" cy="5537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B105A-FE6B-B040-867C-CA81A2DC07F9}"/>
              </a:ext>
            </a:extLst>
          </p:cNvPr>
          <p:cNvSpPr txBox="1"/>
          <p:nvPr/>
        </p:nvSpPr>
        <p:spPr>
          <a:xfrm>
            <a:off x="7297575" y="6080704"/>
            <a:ext cx="137450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Flickr: welcometolearn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0D1C409C-03AF-D847-9285-9D37391A2203}"/>
              </a:ext>
            </a:extLst>
          </p:cNvPr>
          <p:cNvSpPr/>
          <p:nvPr/>
        </p:nvSpPr>
        <p:spPr>
          <a:xfrm flipH="1">
            <a:off x="604908" y="1158661"/>
            <a:ext cx="2435155" cy="983867"/>
          </a:xfrm>
          <a:prstGeom prst="cloudCallout">
            <a:avLst>
              <a:gd name="adj1" fmla="val -61179"/>
              <a:gd name="adj2" fmla="val 6546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How do I do this again?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2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341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63" y="848311"/>
            <a:ext cx="7592274" cy="516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4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7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48" name="Shape 348"/>
          <p:cNvSpPr/>
          <p:nvPr/>
        </p:nvSpPr>
        <p:spPr>
          <a:xfrm>
            <a:off x="4267199" y="4571999"/>
            <a:ext cx="4304071" cy="76999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351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355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200" y="828114"/>
            <a:ext cx="8153400" cy="284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9" name="image21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457200" y="862015"/>
            <a:ext cx="8153400" cy="630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2200"/>
          </a:p>
          <a:p>
            <a:pPr marL="557530" lvl="1" indent="-214629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31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300"/>
              </a:spcBef>
              <a:defRPr sz="39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365" name="Shape 365"/>
          <p:cNvSpPr/>
          <p:nvPr/>
        </p:nvSpPr>
        <p:spPr>
          <a:xfrm>
            <a:off x="457200" y="783752"/>
            <a:ext cx="8153400" cy="637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368" name="Shape 368"/>
          <p:cNvSpPr/>
          <p:nvPr/>
        </p:nvSpPr>
        <p:spPr>
          <a:xfrm>
            <a:off x="443344" y="1981200"/>
            <a:ext cx="8229601" cy="1457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371" name="Shape 37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(quick-example-internal-css.html | 05 -BasicCSS)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74" name="Shape 37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376" name="Shape 376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379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382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  <p:pic>
        <p:nvPicPr>
          <p:cNvPr id="38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457200" y="5522538"/>
            <a:ext cx="81534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Absolutely No Absolute Paths</a:t>
            </a:r>
          </a:p>
        </p:txBody>
      </p:sp>
      <p:pic>
        <p:nvPicPr>
          <p:cNvPr id="392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29900" y="2805111"/>
            <a:ext cx="4748516" cy="294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394" name="image26.jpeg" descr="https://possil.files.wordpress.com/2012/01/finger-wagging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29900" y="816768"/>
            <a:ext cx="4748516" cy="60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sz="3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96" name="Shape 396"/>
          <p:cNvSpPr/>
          <p:nvPr/>
        </p:nvSpPr>
        <p:spPr>
          <a:xfrm>
            <a:off x="3962400" y="1132283"/>
            <a:ext cx="1600201" cy="620317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399" name="Shape 399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04800" y="9143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403" name="Shape 40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04" name="Shape 404"/>
          <p:cNvSpPr/>
          <p:nvPr/>
        </p:nvSpPr>
        <p:spPr>
          <a:xfrm>
            <a:off x="2971800" y="124824"/>
            <a:ext cx="6019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1-RelativePaths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LUNCH (30 mins)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75" name="Shape 275"/>
          <p:cNvSpPr/>
          <p:nvPr/>
        </p:nvSpPr>
        <p:spPr>
          <a:xfrm>
            <a:off x="98425" y="1066800"/>
            <a:ext cx="8947150" cy="2086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Boxes Upon Boxes</a:t>
            </a:r>
          </a:p>
        </p:txBody>
      </p:sp>
      <p:pic>
        <p:nvPicPr>
          <p:cNvPr id="411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76200" y="4648200"/>
            <a:ext cx="9067800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In CSS, every element rests within a series of boxes.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box has customizable space properties: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margin, border, and padding.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16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21" name="Shape 421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422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26" name="image29.png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1"/>
          <a:stretch>
            <a:fillRect/>
          </a:stretch>
        </p:blipFill>
        <p:spPr>
          <a:xfrm>
            <a:off x="1828800" y="787983"/>
            <a:ext cx="5562600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Take a Facebook Break…</a:t>
            </a:r>
          </a:p>
        </p:txBody>
      </p:sp>
      <p:sp>
        <p:nvSpPr>
          <p:cNvPr id="432" name="Shape 432"/>
          <p:cNvSpPr/>
          <p:nvPr/>
        </p:nvSpPr>
        <p:spPr>
          <a:xfrm>
            <a:off x="-5871" y="783752"/>
            <a:ext cx="9149872" cy="704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 defTabSz="685800">
              <a:spcBef>
                <a:spcPts val="600"/>
              </a:spcBef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Warning!</a:t>
            </a:r>
          </a:p>
          <a:p>
            <a: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next topics are fairly “tricky”… </a:t>
            </a:r>
            <a:r>
              <a:rPr b="1"/>
              <a:t>but VERY IMPORTANT.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Time to channel that inner genius.</a:t>
            </a:r>
            <a:r>
              <a:rPr b="1"/>
              <a:t> 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</p:txBody>
      </p:sp>
      <p:pic>
        <p:nvPicPr>
          <p:cNvPr id="433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057400"/>
            <a:ext cx="6430027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Concept of “Flow”</a:t>
            </a:r>
          </a:p>
        </p:txBody>
      </p:sp>
      <p:pic>
        <p:nvPicPr>
          <p:cNvPr id="436" name="image30.png" descr="https://css-tricks.com/wp-content/csstricks-uploads/web-text-wr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8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304799" y="4419600"/>
            <a:ext cx="8610601" cy="1964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Flow Analogy to MS Word</a:t>
            </a:r>
          </a:p>
        </p:txBody>
      </p:sp>
      <p:sp>
        <p:nvSpPr>
          <p:cNvPr id="440" name="Shape 440"/>
          <p:cNvSpPr/>
          <p:nvPr/>
        </p:nvSpPr>
        <p:spPr>
          <a:xfrm>
            <a:off x="5714999" y="1118620"/>
            <a:ext cx="3200401" cy="394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441" name="image31.jpeg" descr="https://i-msdn.sec.s-msft.com/dynimg/IC3135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</a:t>
            </a:r>
          </a:p>
        </p:txBody>
      </p:sp>
      <p:sp>
        <p:nvSpPr>
          <p:cNvPr id="444" name="Shape 444"/>
          <p:cNvSpPr/>
          <p:nvPr/>
        </p:nvSpPr>
        <p:spPr>
          <a:xfrm>
            <a:off x="304799" y="4419600"/>
            <a:ext cx="8610601" cy="1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445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rcRect r="48628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vs. Inline Elements </a:t>
            </a:r>
          </a:p>
        </p:txBody>
      </p:sp>
      <p:sp>
        <p:nvSpPr>
          <p:cNvPr id="448" name="Shape 448"/>
          <p:cNvSpPr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449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78" name="Shape 278"/>
          <p:cNvSpPr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Floating</a:t>
            </a:r>
          </a:p>
        </p:txBody>
      </p:sp>
      <p:sp>
        <p:nvSpPr>
          <p:cNvPr id="452" name="Shape 452"/>
          <p:cNvSpPr/>
          <p:nvPr/>
        </p:nvSpPr>
        <p:spPr>
          <a:xfrm>
            <a:off x="304799" y="4711856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453" name="image33.png" descr="https://css-tricks.com/wp-content/csstricks-uploads/web-layout.png"/>
          <p:cNvPicPr>
            <a:picLocks noChangeAspect="1"/>
          </p:cNvPicPr>
          <p:nvPr/>
        </p:nvPicPr>
        <p:blipFill>
          <a:blip r:embed="rId2">
            <a:extLst/>
          </a:blip>
          <a:srcRect l="15921" r="19179"/>
          <a:stretch>
            <a:fillRect/>
          </a:stretch>
        </p:blipFill>
        <p:spPr>
          <a:xfrm>
            <a:off x="-1" y="747991"/>
            <a:ext cx="5715002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34.png"/>
          <p:cNvPicPr>
            <a:picLocks noChangeAspect="1"/>
          </p:cNvPicPr>
          <p:nvPr/>
        </p:nvPicPr>
        <p:blipFill>
          <a:blip r:embed="rId3">
            <a:extLst/>
          </a:blip>
          <a:srcRect b="70232"/>
          <a:stretch>
            <a:fillRect/>
          </a:stretch>
        </p:blipFill>
        <p:spPr>
          <a:xfrm>
            <a:off x="5867400" y="1239085"/>
            <a:ext cx="2896043" cy="66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Clearing the Float</a:t>
            </a:r>
          </a:p>
        </p:txBody>
      </p:sp>
      <p:pic>
        <p:nvPicPr>
          <p:cNvPr id="458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/>
        </p:nvSpPr>
        <p:spPr>
          <a:xfrm>
            <a:off x="304799" y="4711856"/>
            <a:ext cx="8610601" cy="123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2" name="Shape 462"/>
          <p:cNvSpPr/>
          <p:nvPr/>
        </p:nvSpPr>
        <p:spPr>
          <a:xfrm>
            <a:off x="304799" y="5094928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Sometimes when elements don’t match up in size, we get situations like the above… </a:t>
            </a:r>
          </a:p>
        </p:txBody>
      </p:sp>
      <p:pic>
        <p:nvPicPr>
          <p:cNvPr id="463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6" name="Shape 466"/>
          <p:cNvSpPr/>
          <p:nvPr/>
        </p:nvSpPr>
        <p:spPr>
          <a:xfrm>
            <a:off x="420310" y="4824607"/>
            <a:ext cx="8190291" cy="50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 can get around this by using “the clearfix hack.” </a:t>
            </a:r>
          </a:p>
        </p:txBody>
      </p:sp>
      <p:pic>
        <p:nvPicPr>
          <p:cNvPr id="467" name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3"/>
            <a:ext cx="8374137" cy="404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70" name="Shape 470"/>
          <p:cNvSpPr/>
          <p:nvPr/>
        </p:nvSpPr>
        <p:spPr>
          <a:xfrm>
            <a:off x="152398" y="3733800"/>
            <a:ext cx="8610601" cy="188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::after </a:t>
            </a:r>
            <a:r>
              <a:rPr b="0"/>
              <a:t>is what we call a pseudo-element. We use it to style specific parts of an element.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71" name="image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48" y="965658"/>
            <a:ext cx="37719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4" name="Shape 474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5" name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8" name="Shape 47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9" name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482" name="Shape 482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(2-FloatExamples)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Fantastic Guide on Floats ****</a:t>
            </a:r>
          </a:p>
        </p:txBody>
      </p:sp>
      <p:sp>
        <p:nvSpPr>
          <p:cNvPr id="485" name="Shape 485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6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87" name="Shape 487"/>
          <p:cNvSpPr/>
          <p:nvPr/>
        </p:nvSpPr>
        <p:spPr>
          <a:xfrm>
            <a:off x="409303" y="5518076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sz="2200" b="0"/>
              <a:t> </a:t>
            </a:r>
            <a:br>
              <a:rPr sz="2200" b="0"/>
            </a:br>
            <a:r>
              <a:rPr sz="22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https://css-tricks.com/all-about-floats/</a:t>
            </a:r>
          </a:p>
        </p:txBody>
      </p:sp>
      <p:pic>
        <p:nvPicPr>
          <p:cNvPr id="488" name="image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8"/>
            <a:ext cx="2867025" cy="75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flex your newfound floating skills by creating a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Check your Slack for more instructions.</a:t>
            </a:r>
          </a:p>
        </p:txBody>
      </p:sp>
      <p:sp>
        <p:nvSpPr>
          <p:cNvPr id="492" name="Shape 492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93" name="Shape 493"/>
          <p:cNvSpPr/>
          <p:nvPr/>
        </p:nvSpPr>
        <p:spPr>
          <a:xfrm>
            <a:off x="2438400" y="124824"/>
            <a:ext cx="65532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3-FloatLayout-Activity </a:t>
            </a:r>
            <a:r>
              <a:t>|  Suggested Time: </a:t>
            </a:r>
            <a:r>
              <a:rPr b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97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Good work!</a:t>
            </a:r>
          </a:p>
        </p:txBody>
      </p:sp>
      <p:pic>
        <p:nvPicPr>
          <p:cNvPr id="500" name="image45.jpeg" descr="http://cdn.pophangover.com/wp-content/uploads/2012/06/good-job-good-effort-kid-e13390211578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49" y="783752"/>
            <a:ext cx="47625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2286000" y="5807176"/>
            <a:ext cx="457200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Your brain may rest now…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04800" y="98052"/>
            <a:ext cx="8684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Video Walkthrough! (Highly, HIGHLY Recommend!!!)</a:t>
            </a:r>
          </a:p>
        </p:txBody>
      </p:sp>
      <p:pic>
        <p:nvPicPr>
          <p:cNvPr id="505" name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684274" cy="502538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76200" y="5988403"/>
            <a:ext cx="89128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https://youtu.be/0lpxKw6E90Y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511" name="Shape 511"/>
          <p:cNvSpPr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512" name="image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283" name="Shape 283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269218" y="2971799"/>
            <a:ext cx="5372101" cy="646322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285" name="Shape 285"/>
          <p:cNvSpPr/>
          <p:nvPr/>
        </p:nvSpPr>
        <p:spPr>
          <a:xfrm>
            <a:off x="6993618" y="2971799"/>
            <a:ext cx="1676401" cy="64632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286" name="Shape 286"/>
          <p:cNvSpPr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287" name="Shape 287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288" name="Shape 288"/>
          <p:cNvSpPr/>
          <p:nvPr/>
        </p:nvSpPr>
        <p:spPr>
          <a:xfrm>
            <a:off x="4148834" y="1420479"/>
            <a:ext cx="113403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289" name="Connector 289"/>
          <p:cNvCxnSpPr>
            <a:stCxn id="286" idx="0"/>
            <a:endCxn id="283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290" name="Shape 290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29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29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1870</Words>
  <Application>Microsoft Office PowerPoint</Application>
  <PresentationFormat>On-screen Show (4:3)</PresentationFormat>
  <Paragraphs>295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Roboto</vt:lpstr>
      <vt:lpstr>Unbranded</vt:lpstr>
      <vt:lpstr>Going Pro with HTML/CSS</vt:lpstr>
      <vt:lpstr>It’s Okay! </vt:lpstr>
      <vt:lpstr>Today’s Class!</vt:lpstr>
      <vt:lpstr>Today’s Objectives</vt:lpstr>
      <vt:lpstr>Know Thyself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Relative File Paths</vt:lpstr>
      <vt:lpstr>Relative File Paths</vt:lpstr>
      <vt:lpstr>Absolutely No Absolute Paths</vt:lpstr>
      <vt:lpstr>Quick Demo</vt:lpstr>
      <vt:lpstr>PowerPoint Presentation</vt:lpstr>
      <vt:lpstr>LUNCH (30 mins)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Questions</vt:lpstr>
      <vt:lpstr>Still a Bit Confused?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Pro with HTML/CSS</dc:title>
  <cp:lastModifiedBy>CLARK</cp:lastModifiedBy>
  <cp:revision>3</cp:revision>
  <dcterms:modified xsi:type="dcterms:W3CDTF">2018-02-07T01:43:42Z</dcterms:modified>
</cp:coreProperties>
</file>