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84" r:id="rId20"/>
    <p:sldId id="286" r:id="rId21"/>
    <p:sldId id="291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1410"/>
  </p:normalViewPr>
  <p:slideViewPr>
    <p:cSldViewPr snapToGrid="0" snapToObjects="1">
      <p:cViewPr varScale="1">
        <p:scale>
          <a:sx n="79" d="100"/>
          <a:sy n="79" d="100"/>
        </p:scale>
        <p:origin x="15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 userDrawn="1"/>
        </p:nvSpPr>
        <p:spPr>
          <a:xfrm>
            <a:off x="427037" y="4000197"/>
            <a:ext cx="3535363" cy="37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The Coding Bootcamp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Jumping for J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Jumping for JS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9200" y="990600"/>
            <a:ext cx="3557588" cy="158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32100"/>
            <a:ext cx="3557588" cy="1212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3" name="Console.log displays discreetly to the debugger.…"/>
          <p:cNvSpPr/>
          <p:nvPr/>
        </p:nvSpPr>
        <p:spPr>
          <a:xfrm>
            <a:off x="331787" y="4300537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Console.log</a:t>
            </a:r>
            <a:r>
              <a:rPr b="0"/>
              <a:t> displays discreetly to the debugger.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</a:t>
            </a:r>
            <a:r>
              <a:rPr b="0"/>
              <a:t> displays a pop-up message to the user.</a:t>
            </a:r>
          </a:p>
        </p:txBody>
      </p:sp>
      <p:pic>
        <p:nvPicPr>
          <p:cNvPr id="11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762" y="2973387"/>
            <a:ext cx="4194176" cy="931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6862" y="1524000"/>
            <a:ext cx="4305301" cy="62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18" name="Confirm displays a True/False popup.…"/>
          <p:cNvSpPr/>
          <p:nvPr/>
        </p:nvSpPr>
        <p:spPr>
          <a:xfrm>
            <a:off x="331787" y="4727575"/>
            <a:ext cx="8736013" cy="11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Confirm </a:t>
            </a:r>
            <a:r>
              <a:rPr b="0"/>
              <a:t>displays a True/False popup.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Alert </a:t>
            </a:r>
            <a:r>
              <a:rPr b="0"/>
              <a:t>displays a prompt with a text-box input. </a:t>
            </a:r>
          </a:p>
        </p:txBody>
      </p:sp>
      <p:pic>
        <p:nvPicPr>
          <p:cNvPr id="11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1600" y="892175"/>
            <a:ext cx="3609975" cy="1449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600" y="2451100"/>
            <a:ext cx="3711575" cy="1766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1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750" y="1290637"/>
            <a:ext cx="4110038" cy="654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5587" y="3046412"/>
            <a:ext cx="4545013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25" name="How do we “write” text to the HTML itself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“write” text to the HTML itself?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2790825"/>
            <a:ext cx="6562725" cy="353377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Writing to HTML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Writing to HTML</a:t>
            </a:r>
          </a:p>
        </p:txBody>
      </p:sp>
      <p:sp>
        <p:nvSpPr>
          <p:cNvPr id="129" name="We can use JavaScript to directly write to the HTML page itself using document.write( ).…"/>
          <p:cNvSpPr/>
          <p:nvPr/>
        </p:nvSpPr>
        <p:spPr>
          <a:xfrm>
            <a:off x="142875" y="636587"/>
            <a:ext cx="8775700" cy="180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endParaRPr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We can use JavaScript to directly write to the HTML page itself using </a:t>
            </a:r>
            <a:r>
              <a:rPr b="1"/>
              <a:t>document.write( ).</a:t>
            </a:r>
          </a:p>
          <a:p>
            <a:pPr>
              <a:defRPr sz="2000"/>
            </a:pPr>
            <a:endParaRPr b="1"/>
          </a:p>
          <a:p>
            <a:pPr>
              <a:buClr>
                <a:srgbClr val="000000"/>
              </a:buClr>
              <a:buSzPct val="100000"/>
              <a:buFont typeface="Arial"/>
              <a:buChar char="•"/>
              <a:defRPr sz="2000"/>
            </a:pPr>
            <a:r>
              <a:t>Later we will go over </a:t>
            </a:r>
            <a:r>
              <a:rPr i="1"/>
              <a:t>much</a:t>
            </a:r>
            <a:r>
              <a:t> more advanced approaches for writing HTML using JavaScript and jQuery.</a:t>
            </a:r>
          </a:p>
        </p:txBody>
      </p:sp>
      <p:sp>
        <p:nvSpPr>
          <p:cNvPr id="130" name="Test.html…"/>
          <p:cNvSpPr/>
          <p:nvPr/>
        </p:nvSpPr>
        <p:spPr>
          <a:xfrm>
            <a:off x="6477000" y="5359400"/>
            <a:ext cx="1671638" cy="665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indent="228600">
              <a:defRPr sz="2000" b="1"/>
            </a:pPr>
            <a:r>
              <a:t>Test.html </a:t>
            </a:r>
          </a:p>
          <a:p>
            <a:pPr indent="228600">
              <a:defRPr sz="2000" b="1"/>
            </a:pPr>
            <a:r>
              <a:t>(sublime)</a:t>
            </a:r>
          </a:p>
        </p:txBody>
      </p:sp>
      <p:pic>
        <p:nvPicPr>
          <p:cNvPr id="13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3000" y="3429000"/>
            <a:ext cx="4105275" cy="714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2" name="Test.html (chrome)"/>
          <p:cNvSpPr/>
          <p:nvPr/>
        </p:nvSpPr>
        <p:spPr>
          <a:xfrm>
            <a:off x="6477000" y="3024187"/>
            <a:ext cx="312420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indent="228600">
              <a:defRPr sz="2000" b="1"/>
            </a:lvl1pPr>
          </a:lstStyle>
          <a:p>
            <a:r>
              <a:t>Test.html (chrome)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35" name="How do we check conditions?"/>
          <p:cNvSpPr/>
          <p:nvPr/>
        </p:nvSpPr>
        <p:spPr>
          <a:xfrm>
            <a:off x="304800" y="2443244"/>
            <a:ext cx="8534400" cy="18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How do we check conditions?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f/Else Statement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If/Else Statements</a:t>
            </a:r>
          </a:p>
        </p:txBody>
      </p:sp>
      <p:sp>
        <p:nvSpPr>
          <p:cNvPr id="138" name="If/Else statements are critical.…"/>
          <p:cNvSpPr/>
          <p:nvPr/>
        </p:nvSpPr>
        <p:spPr>
          <a:xfrm>
            <a:off x="152400" y="838200"/>
            <a:ext cx="8766175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If/Else statements are </a:t>
            </a:r>
            <a:r>
              <a:rPr u="sng"/>
              <a:t>critical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statement is composed of an </a:t>
            </a:r>
            <a:r>
              <a:rPr u="sng"/>
              <a:t>if, else-if, or else</a:t>
            </a:r>
            <a:r>
              <a:t> (keyword), a </a:t>
            </a:r>
            <a:r>
              <a:rPr u="sng"/>
              <a:t>condition</a:t>
            </a:r>
            <a:r>
              <a:t>, and the resulting code in { } </a:t>
            </a:r>
            <a:r>
              <a:rPr u="sng"/>
              <a:t>curly brackets</a:t>
            </a:r>
            <a:r>
              <a:t>.</a:t>
            </a:r>
          </a:p>
        </p:txBody>
      </p:sp>
      <p:pic>
        <p:nvPicPr>
          <p:cNvPr id="1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650" y="3200400"/>
            <a:ext cx="8648700" cy="2508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dirty="0"/>
              <a:t>Please… Don’t Pick Me.</a:t>
            </a:r>
          </a:p>
        </p:txBody>
      </p:sp>
      <p:sp>
        <p:nvSpPr>
          <p:cNvPr id="142" name="What is an array?"/>
          <p:cNvSpPr/>
          <p:nvPr/>
        </p:nvSpPr>
        <p:spPr>
          <a:xfrm>
            <a:off x="304800" y="2881394"/>
            <a:ext cx="8534400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000" b="1" i="1"/>
            </a:lvl1pPr>
          </a:lstStyle>
          <a:p>
            <a:r>
              <a:t>What is an array?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sic Array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Arrays </a:t>
            </a:r>
          </a:p>
        </p:txBody>
      </p:sp>
      <p:sp>
        <p:nvSpPr>
          <p:cNvPr id="145" name="Arrays are a type of variable that are collections.…"/>
          <p:cNvSpPr/>
          <p:nvPr/>
        </p:nvSpPr>
        <p:spPr>
          <a:xfrm>
            <a:off x="450850" y="866775"/>
            <a:ext cx="8583613" cy="3280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Arrays are a type of variable that are </a:t>
            </a:r>
            <a:r>
              <a:rPr u="sng"/>
              <a:t>collections</a:t>
            </a:r>
            <a:r>
              <a:t>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These collections can be made up of </a:t>
            </a:r>
            <a:r>
              <a:rPr u="sng"/>
              <a:t>strings</a:t>
            </a:r>
            <a:r>
              <a:t>, </a:t>
            </a:r>
            <a:r>
              <a:rPr u="sng"/>
              <a:t>numbers</a:t>
            </a:r>
            <a:r>
              <a:t>, </a:t>
            </a:r>
            <a:r>
              <a:rPr u="sng"/>
              <a:t>booleans</a:t>
            </a:r>
            <a:r>
              <a:t>, other </a:t>
            </a:r>
            <a:r>
              <a:rPr u="sng"/>
              <a:t>arrays</a:t>
            </a:r>
            <a:r>
              <a:t>, </a:t>
            </a:r>
            <a:r>
              <a:rPr u="sng"/>
              <a:t>objects</a:t>
            </a:r>
            <a:r>
              <a:t>, anything. 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Each </a:t>
            </a:r>
            <a:r>
              <a:rPr u="sng"/>
              <a:t>element</a:t>
            </a:r>
            <a:r>
              <a:t> of the array is marked by an </a:t>
            </a:r>
            <a:r>
              <a:rPr u="sng"/>
              <a:t>index</a:t>
            </a:r>
            <a:r>
              <a:t>. Indexes always start with 0.</a:t>
            </a:r>
          </a:p>
          <a:p>
            <a:pPr marL="455612" indent="-225425">
              <a:defRPr sz="2400"/>
            </a:pPr>
            <a:endParaRPr/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75" y="3886200"/>
            <a:ext cx="8858250" cy="20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ondo Repetitive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Mondo Repetitive…</a:t>
            </a:r>
          </a:p>
        </p:txBody>
      </p:sp>
      <p:sp>
        <p:nvSpPr>
          <p:cNvPr id="192" name="Who wants to maintain this??…"/>
          <p:cNvSpPr/>
          <p:nvPr/>
        </p:nvSpPr>
        <p:spPr>
          <a:xfrm>
            <a:off x="4800600" y="958367"/>
            <a:ext cx="4038600" cy="506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6000" b="1"/>
            </a:pPr>
            <a:r>
              <a:t>Who wants to maintain this??</a:t>
            </a:r>
          </a:p>
          <a:p>
            <a:pPr>
              <a:defRPr sz="6000"/>
            </a:pPr>
            <a:endParaRPr/>
          </a:p>
          <a:p>
            <a:pPr>
              <a:defRPr sz="4200" b="1"/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19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" y="914400"/>
            <a:ext cx="4479925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oday’s Clas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uch Better with Functions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Much Better with Functions!</a:t>
            </a:r>
          </a:p>
        </p:txBody>
      </p:sp>
      <p:sp>
        <p:nvSpPr>
          <p:cNvPr id="201" name="Squeaky Clean Code.…"/>
          <p:cNvSpPr/>
          <p:nvPr/>
        </p:nvSpPr>
        <p:spPr>
          <a:xfrm>
            <a:off x="152400" y="4335662"/>
            <a:ext cx="8534400" cy="138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/>
            </a:pPr>
            <a:r>
              <a:t>Squeaky Clean Code.</a:t>
            </a:r>
          </a:p>
          <a:p>
            <a:pPr algn="ctr">
              <a:defRPr sz="3000"/>
            </a:pPr>
            <a:r>
              <a:t>Minimal repetition</a:t>
            </a:r>
          </a:p>
        </p:txBody>
      </p:sp>
      <p:pic>
        <p:nvPicPr>
          <p:cNvPr id="20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5862"/>
            <a:ext cx="8769350" cy="25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iv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Objectives</a:t>
            </a:r>
          </a:p>
        </p:txBody>
      </p:sp>
      <p:sp>
        <p:nvSpPr>
          <p:cNvPr id="89" name="In today’s class we’ll be covering:…"/>
          <p:cNvSpPr/>
          <p:nvPr/>
        </p:nvSpPr>
        <p:spPr>
          <a:xfrm>
            <a:off x="304800" y="762000"/>
            <a:ext cx="8740775" cy="286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400"/>
              </a:spcBef>
              <a:defRPr sz="2200" b="1" u="sng"/>
            </a:pPr>
            <a:r>
              <a:rPr dirty="0"/>
              <a:t>In today’s class we’ll be covering: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The Art of Pseudo-Coding</a:t>
            </a:r>
          </a:p>
          <a:p>
            <a:pPr>
              <a:spcBef>
                <a:spcPts val="400"/>
              </a:spcBef>
              <a:defRPr sz="22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Building Rock-Paper Scissors</a:t>
            </a: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endParaRPr lang="en-US" dirty="0"/>
          </a:p>
          <a:p>
            <a: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Arial" charset="0"/>
              <a:buChar char="•"/>
              <a:defRPr sz="2200"/>
            </a:pPr>
            <a:r>
              <a:rPr dirty="0"/>
              <a:t>JavaScript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asics Recap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Basics Recap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eep Philosoph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Deep Philosophy</a:t>
            </a:r>
          </a:p>
        </p:txBody>
      </p:sp>
      <p:sp>
        <p:nvSpPr>
          <p:cNvPr id="94" name="What is JavaScript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JavaScript?</a:t>
            </a:r>
          </a:p>
          <a:p>
            <a:pPr algn="ctr">
              <a:defRPr sz="4700" i="1"/>
            </a:pPr>
            <a:r>
              <a:t>(And what is it used for?)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JavaScript Definition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JavaScript Definitions</a:t>
            </a:r>
          </a:p>
        </p:txBody>
      </p:sp>
      <p:sp>
        <p:nvSpPr>
          <p:cNvPr id="97" name="JavaScript is the third of the three fundamental programming languages of the modern web (along with HTML, CSS)…"/>
          <p:cNvSpPr/>
          <p:nvPr/>
        </p:nvSpPr>
        <p:spPr>
          <a:xfrm>
            <a:off x="331787" y="838200"/>
            <a:ext cx="8736013" cy="2924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 b="1"/>
            </a:pPr>
            <a:r>
              <a:t>JavaScript</a:t>
            </a:r>
            <a:r>
              <a:rPr b="0"/>
              <a:t> is the third of the three fundamental programming languages of the modern web (along with HTML, CSS)</a:t>
            </a:r>
          </a:p>
          <a:p>
            <a:pPr marL="455612" indent="-225425">
              <a:defRPr sz="2400"/>
            </a:pPr>
            <a:endParaRPr b="0"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JavaScript allows developers to create </a:t>
            </a:r>
            <a:r>
              <a:rPr b="1"/>
              <a:t>dynamic </a:t>
            </a:r>
            <a:r>
              <a:t>web applications capable of taking in user inputs, changing what’s displayed to users, animating elements, and much more.</a:t>
            </a:r>
          </a:p>
        </p:txBody>
      </p:sp>
      <p:pic>
        <p:nvPicPr>
          <p:cNvPr id="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3800475"/>
            <a:ext cx="2098675" cy="2098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1" name="What is a Variable?…"/>
          <p:cNvSpPr/>
          <p:nvPr/>
        </p:nvSpPr>
        <p:spPr>
          <a:xfrm>
            <a:off x="304800" y="2529443"/>
            <a:ext cx="8534400" cy="16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a Variable?</a:t>
            </a:r>
          </a:p>
          <a:p>
            <a:pPr algn="ctr">
              <a:defRPr sz="4700" i="1"/>
            </a:pPr>
            <a:r>
              <a:t>(And how do we declare one?)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Variable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Basic Variables</a:t>
            </a:r>
          </a:p>
        </p:txBody>
      </p:sp>
      <p:sp>
        <p:nvSpPr>
          <p:cNvPr id="104" name="Variables are the nouns of programming.…"/>
          <p:cNvSpPr/>
          <p:nvPr/>
        </p:nvSpPr>
        <p:spPr>
          <a:xfrm>
            <a:off x="450850" y="1066800"/>
            <a:ext cx="8583613" cy="1858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Variables are the </a:t>
            </a:r>
            <a:r>
              <a:rPr u="sng"/>
              <a:t>nouns</a:t>
            </a:r>
            <a:r>
              <a:t> of programming.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“things” (Numbers, Strings, Booleans, etc.)</a:t>
            </a:r>
          </a:p>
          <a:p>
            <a:pPr marL="455612" indent="-225425">
              <a:defRPr sz="2400"/>
            </a:pPr>
            <a:endParaRPr/>
          </a:p>
          <a:p>
            <a:pPr marL="685800" indent="-455612">
              <a:buClr>
                <a:srgbClr val="000000"/>
              </a:buClr>
              <a:buSzPct val="100000"/>
              <a:buFont typeface="Arial"/>
              <a:buChar char="•"/>
              <a:defRPr sz="2400"/>
            </a:pPr>
            <a:r>
              <a:t>They are composed of </a:t>
            </a:r>
            <a:r>
              <a:rPr u="sng"/>
              <a:t>variable names</a:t>
            </a:r>
            <a:r>
              <a:t> and </a:t>
            </a:r>
            <a:r>
              <a:rPr u="sng"/>
              <a:t>values</a:t>
            </a:r>
          </a:p>
        </p:txBody>
      </p:sp>
      <p:pic>
        <p:nvPicPr>
          <p:cNvPr id="10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505200"/>
            <a:ext cx="7861300" cy="221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ease… Don’t Pick Me.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Please… Don’t Pick Me.</a:t>
            </a:r>
          </a:p>
        </p:txBody>
      </p:sp>
      <p:sp>
        <p:nvSpPr>
          <p:cNvPr id="108" name="What is meant by console.log?…"/>
          <p:cNvSpPr/>
          <p:nvPr/>
        </p:nvSpPr>
        <p:spPr>
          <a:xfrm>
            <a:off x="304800" y="1942543"/>
            <a:ext cx="8534400" cy="282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6000" b="1" i="1"/>
            </a:pPr>
            <a:r>
              <a:t>What is meant by console.log?</a:t>
            </a:r>
          </a:p>
          <a:p>
            <a:pPr algn="ctr">
              <a:defRPr sz="3400" i="1"/>
            </a:pPr>
            <a:r>
              <a:t>(And how does it differ from an alert, prompt, or confirm?)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413</Words>
  <Application>Microsoft Office PowerPoint</Application>
  <PresentationFormat>On-screen Show (4:3)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CLARK</cp:lastModifiedBy>
  <cp:revision>8</cp:revision>
  <dcterms:modified xsi:type="dcterms:W3CDTF">2018-02-13T01:24:35Z</dcterms:modified>
</cp:coreProperties>
</file>