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36" r:id="rId2"/>
    <p:sldId id="712" r:id="rId3"/>
    <p:sldId id="713" r:id="rId4"/>
    <p:sldId id="714" r:id="rId5"/>
    <p:sldId id="709" r:id="rId6"/>
    <p:sldId id="715" r:id="rId7"/>
    <p:sldId id="717" r:id="rId8"/>
    <p:sldId id="726" r:id="rId9"/>
    <p:sldId id="725" r:id="rId10"/>
    <p:sldId id="723" r:id="rId11"/>
    <p:sldId id="718" r:id="rId12"/>
    <p:sldId id="719" r:id="rId13"/>
    <p:sldId id="720" r:id="rId14"/>
    <p:sldId id="721" r:id="rId15"/>
    <p:sldId id="727" r:id="rId16"/>
    <p:sldId id="728" r:id="rId17"/>
    <p:sldId id="729" r:id="rId18"/>
    <p:sldId id="730" r:id="rId19"/>
    <p:sldId id="73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4" autoAdjust="0"/>
    <p:restoredTop sz="84268" autoAdjust="0"/>
  </p:normalViewPr>
  <p:slideViewPr>
    <p:cSldViewPr>
      <p:cViewPr varScale="1">
        <p:scale>
          <a:sx n="72" d="100"/>
          <a:sy n="72" d="100"/>
        </p:scale>
        <p:origin x="2165" y="67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</a:p>
        </p:txBody>
      </p:sp>
    </p:spTree>
    <p:extLst>
      <p:ext uri="{BB962C8B-B14F-4D97-AF65-F5344CB8AC3E}">
        <p14:creationId xmlns:p14="http://schemas.microsoft.com/office/powerpoint/2010/main" val="19948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12805</TotalTime>
  <Words>542</Words>
  <Application>Microsoft Office PowerPoint</Application>
  <PresentationFormat>On-screen Show (4:3)</PresentationFormat>
  <Paragraphs>105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Unbranded</vt:lpstr>
      <vt:lpstr>jQuery $(Begins)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1522</cp:revision>
  <cp:lastPrinted>2016-01-30T16:23:56Z</cp:lastPrinted>
  <dcterms:created xsi:type="dcterms:W3CDTF">2015-01-20T17:19:00Z</dcterms:created>
  <dcterms:modified xsi:type="dcterms:W3CDTF">2018-02-15T00:56:04Z</dcterms:modified>
</cp:coreProperties>
</file>