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65" r:id="rId2"/>
    <p:sldId id="761" r:id="rId3"/>
    <p:sldId id="753" r:id="rId4"/>
    <p:sldId id="767" r:id="rId5"/>
    <p:sldId id="768" r:id="rId6"/>
    <p:sldId id="760" r:id="rId7"/>
    <p:sldId id="754" r:id="rId8"/>
    <p:sldId id="755" r:id="rId9"/>
    <p:sldId id="756" r:id="rId10"/>
    <p:sldId id="757" r:id="rId11"/>
    <p:sldId id="759" r:id="rId12"/>
    <p:sldId id="758" r:id="rId13"/>
    <p:sldId id="770" r:id="rId14"/>
    <p:sldId id="771" r:id="rId15"/>
    <p:sldId id="772" r:id="rId16"/>
    <p:sldId id="776" r:id="rId17"/>
    <p:sldId id="773" r:id="rId18"/>
    <p:sldId id="775" r:id="rId19"/>
    <p:sldId id="774" r:id="rId20"/>
    <p:sldId id="61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4066" autoAdjust="0"/>
  </p:normalViewPr>
  <p:slideViewPr>
    <p:cSldViewPr>
      <p:cViewPr varScale="1">
        <p:scale>
          <a:sx n="73" d="100"/>
          <a:sy n="73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4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lahston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blahby231@gmail.com" TargetMode="External"/><Relationship Id="rId4" Type="http://schemas.openxmlformats.org/officeDocument/2006/relationships/hyperlink" Target="mailto:blahby@gma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of MongoDB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Down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Then it’s time to double-down and get caught up.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access to myself and the TAs for a month.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 through the activities. Identify your weaknesses.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a help session during office hours.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put in the work!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absolute best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 to learn this material.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Now.</a:t>
            </a:r>
          </a:p>
        </p:txBody>
      </p:sp>
      <p:pic>
        <p:nvPicPr>
          <p:cNvPr id="5122" name="Picture 2" descr="https://cdn.meme.am/instances/500x/579362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5638800" cy="54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2590800"/>
            <a:ext cx="26670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Because let’s be real.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You aren’t going to start when you graduate.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50292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Students who tend to be doing well in our classes are putting in an average of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30+ hours per week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media.giphy.com/media/Vccpm1O9gV1g4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629400" cy="41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02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MongoDB?</a:t>
            </a:r>
          </a:p>
        </p:txBody>
      </p:sp>
      <p:pic>
        <p:nvPicPr>
          <p:cNvPr id="6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50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838200"/>
            <a:ext cx="8229600" cy="5435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MongoDB is a very popular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uses 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document-oriented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opposed to a table-based relational model (SQL)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stores data in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BSON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(effectively compressed JSONs)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has tons of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drivers and 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connecting to Node, C++, Java, etc. </a:t>
            </a:r>
          </a:p>
        </p:txBody>
      </p:sp>
    </p:spTree>
    <p:extLst>
      <p:ext uri="{BB962C8B-B14F-4D97-AF65-F5344CB8AC3E}">
        <p14:creationId xmlns:p14="http://schemas.microsoft.com/office/powerpoint/2010/main" val="32757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(SQL)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20954"/>
              </p:ext>
            </p:extLst>
          </p:nvPr>
        </p:nvGraphicFramePr>
        <p:xfrm>
          <a:off x="381000" y="990600"/>
          <a:ext cx="6644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78535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History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Blah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Chronicles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Blahrnia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Time of Blah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9500"/>
              </p:ext>
            </p:extLst>
          </p:nvPr>
        </p:nvGraphicFramePr>
        <p:xfrm>
          <a:off x="2727326" y="40386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blahston@gmail.com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911-546-5454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blahby@gmail.com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911-544-5112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blahby231@gmail.com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125-215-5645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rot="5400000">
            <a:off x="3629660" y="3096260"/>
            <a:ext cx="1122680" cy="76200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05423" y="3495432"/>
            <a:ext cx="2385377" cy="1152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SQL relies on Joins to combine relevant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(</a:t>
            </a:r>
            <a:r>
              <a:rPr lang="en-US" dirty="0" err="1"/>
              <a:t>noSQL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158751" y="838200"/>
            <a:ext cx="5327650" cy="535406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75326" y="2057400"/>
            <a:ext cx="3087051" cy="243813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Databases on the other hand are effectively JSONs.</a:t>
            </a: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They excel at heterogeneous data formats and are easy to implement.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pic>
        <p:nvPicPr>
          <p:cNvPr id="4" name="Picture 3" descr="C:\Users\ahaque89\Downloads\MongoDB Storage  - New Page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4214" r="3062" b="3652"/>
          <a:stretch/>
        </p:blipFill>
        <p:spPr bwMode="auto">
          <a:xfrm>
            <a:off x="304800" y="810299"/>
            <a:ext cx="6857999" cy="5174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638800"/>
            <a:ext cx="190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66295"/>
              </p:ext>
            </p:extLst>
          </p:nvPr>
        </p:nvGraphicFramePr>
        <p:xfrm>
          <a:off x="457200" y="816784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420234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75967853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49000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7556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7034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693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13125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442857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Terms are slightly different in the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context.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Take note!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Quick Activity: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 with your neighbors to research the following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MongoDB Website?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disadvantages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</p:spTree>
    <p:extLst>
      <p:ext uri="{BB962C8B-B14F-4D97-AF65-F5344CB8AC3E}">
        <p14:creationId xmlns:p14="http://schemas.microsoft.com/office/powerpoint/2010/main" val="29719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04800" y="2438400"/>
            <a:ext cx="82296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Job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Y’all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don’t need memes anymore. You are professionals now.)</a:t>
            </a:r>
          </a:p>
        </p:txBody>
      </p:sp>
    </p:spTree>
    <p:extLst>
      <p:ext uri="{BB962C8B-B14F-4D97-AF65-F5344CB8AC3E}">
        <p14:creationId xmlns:p14="http://schemas.microsoft.com/office/powerpoint/2010/main" val="40028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Gif your GitHub Readme: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 projects like the ones you completed are harder to “see” for a recruiter. Throw in a Gif that flips through all the screens of your project.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This will look really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impressive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Guest Login: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 “dummy” Guest login to enter your application. Make it easily apparent on your readme.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a Tutorial: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used any unusual libraries, write a tutorial for it or build a sample repo. Other developers will appreciate it, and you’ll solidify what you’ve learned.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your Niche Skills on LinkedIn: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you should be listing Node, Express, SQL, jQuery, etc. on your LinkedIn pages.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your Project on LinkedIn: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don’t have a lot of tech experience on LinkedIn, milk the project you created for all it’s worth – especially if it was really good.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Start Building a Portfolio Website: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have a day dedicated to working on your portfolio, but start thinking about the design now. Every developer should have their own domain where they can show off their hard work.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Ahead…</a:t>
            </a:r>
          </a:p>
        </p:txBody>
      </p:sp>
    </p:spTree>
    <p:extLst>
      <p:ext uri="{BB962C8B-B14F-4D97-AF65-F5344CB8AC3E}">
        <p14:creationId xmlns:p14="http://schemas.microsoft.com/office/powerpoint/2010/main" val="7921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Ahead…</a:t>
            </a:r>
          </a:p>
        </p:txBody>
      </p:sp>
      <p:pic>
        <p:nvPicPr>
          <p:cNvPr id="1028" name="Picture 4" descr="http://www.theodo.fr/uploads/blog/2015/11/mongo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38015"/>
            <a:ext cx="1072861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95315"/>
            <a:ext cx="1580621" cy="8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60952" y="938015"/>
            <a:ext cx="3976255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Your Castle of Knowledge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urved Connector 5"/>
          <p:cNvCxnSpPr>
            <a:endCxn id="1032" idx="0"/>
          </p:cNvCxnSpPr>
          <p:nvPr/>
        </p:nvCxnSpPr>
        <p:spPr>
          <a:xfrm>
            <a:off x="5230801" y="1461220"/>
            <a:ext cx="1122110" cy="734095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</p:cNvCxnSpPr>
          <p:nvPr/>
        </p:nvCxnSpPr>
        <p:spPr>
          <a:xfrm rot="16200000" flipH="1">
            <a:off x="7118500" y="2672779"/>
            <a:ext cx="1076524" cy="1017339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i.stack.imgur.com/un1U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77" y="4946549"/>
            <a:ext cx="1468655" cy="1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>
            <a:cxnSpLocks/>
            <a:endCxn id="1034" idx="0"/>
          </p:cNvCxnSpPr>
          <p:nvPr/>
        </p:nvCxnSpPr>
        <p:spPr>
          <a:xfrm rot="5400000">
            <a:off x="7184850" y="3965967"/>
            <a:ext cx="1226838" cy="734327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www.astrolog.org/labyrnth/sample/aldou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8509"/>
            <a:ext cx="1239366" cy="9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urved Connector 23"/>
          <p:cNvCxnSpPr>
            <a:stCxn id="1034" idx="1"/>
            <a:endCxn id="1036" idx="3"/>
          </p:cNvCxnSpPr>
          <p:nvPr/>
        </p:nvCxnSpPr>
        <p:spPr>
          <a:xfrm rot="10800000">
            <a:off x="6116167" y="4281434"/>
            <a:ext cx="580611" cy="1329028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6545846" y="1008895"/>
            <a:ext cx="2293543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Your Final Journey</a:t>
            </a:r>
          </a:p>
        </p:txBody>
      </p:sp>
      <p:pic>
        <p:nvPicPr>
          <p:cNvPr id="1038" name="Picture 14" descr="http://team-dignitas.net/uploads/tinymce/images/smite_victor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" y="4608116"/>
            <a:ext cx="3488829" cy="1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urved Connector 36"/>
          <p:cNvCxnSpPr>
            <a:stCxn id="1036" idx="1"/>
            <a:endCxn id="1038" idx="3"/>
          </p:cNvCxnSpPr>
          <p:nvPr/>
        </p:nvCxnSpPr>
        <p:spPr>
          <a:xfrm rot="10800000" flipV="1">
            <a:off x="3682662" y="4281434"/>
            <a:ext cx="1194138" cy="1070624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2935275" y="1478174"/>
            <a:ext cx="1401932" cy="726074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alux.com/wp-content/uploads/2014/08/The-Castle-Hotel-Dalian-Liaoning-China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r="18259"/>
          <a:stretch/>
        </p:blipFill>
        <p:spPr bwMode="auto">
          <a:xfrm>
            <a:off x="193833" y="1360855"/>
            <a:ext cx="33528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Should be You</a:t>
            </a:r>
          </a:p>
        </p:txBody>
      </p:sp>
      <p:pic>
        <p:nvPicPr>
          <p:cNvPr id="2050" name="Picture 2" descr="http://www.alux.com/wp-content/uploads/2014/08/The-Castle-Hotel-Dalian-Liaoning-Ch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9144000" cy="51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583873" y="5995100"/>
            <a:ext cx="3976255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Castle of Knowledge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if this is you…</a:t>
            </a:r>
          </a:p>
        </p:txBody>
      </p:sp>
      <p:pic>
        <p:nvPicPr>
          <p:cNvPr id="4098" name="Picture 2" descr="http://blog.choremonster.com/wp-content/uploads/2013/02/20130207-sandcast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" y="838200"/>
            <a:ext cx="9151257" cy="43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12598</TotalTime>
  <Words>444</Words>
  <Application>Microsoft Office PowerPoint</Application>
  <PresentationFormat>On-screen Show (4:3)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Unbranded</vt:lpstr>
      <vt:lpstr>Masters of MongoDB</vt:lpstr>
      <vt:lpstr>Project Recap</vt:lpstr>
      <vt:lpstr>Project Recap</vt:lpstr>
      <vt:lpstr>Next Steps</vt:lpstr>
      <vt:lpstr>Next Steps</vt:lpstr>
      <vt:lpstr>Road Ahead…</vt:lpstr>
      <vt:lpstr>The Road Ahead…</vt:lpstr>
      <vt:lpstr>This Should be You</vt:lpstr>
      <vt:lpstr>But if this is you…</vt:lpstr>
      <vt:lpstr>Double Down</vt:lpstr>
      <vt:lpstr>Start Now.</vt:lpstr>
      <vt:lpstr>For Reference…</vt:lpstr>
      <vt:lpstr>MongoDB</vt:lpstr>
      <vt:lpstr>What’s MongoDB?</vt:lpstr>
      <vt:lpstr>Relational Databases (SQL)</vt:lpstr>
      <vt:lpstr>Document Database (noSQL)</vt:lpstr>
      <vt:lpstr>MongoDB Storage</vt:lpstr>
      <vt:lpstr>MongoDB Storage</vt:lpstr>
      <vt:lpstr>PowerPoint Presentation</vt:lpstr>
      <vt:lpstr>Code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1561</cp:revision>
  <cp:lastPrinted>2016-01-30T16:23:56Z</cp:lastPrinted>
  <dcterms:created xsi:type="dcterms:W3CDTF">2015-01-20T17:19:00Z</dcterms:created>
  <dcterms:modified xsi:type="dcterms:W3CDTF">2018-04-04T17:26:39Z</dcterms:modified>
</cp:coreProperties>
</file>