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7.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8.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29"/>
  </p:notesMasterIdLst>
  <p:handoutMasterIdLst>
    <p:handoutMasterId r:id="rId30"/>
  </p:handoutMasterIdLst>
  <p:sldIdLst>
    <p:sldId id="1507" r:id="rId6"/>
    <p:sldId id="1538" r:id="rId7"/>
    <p:sldId id="1542" r:id="rId8"/>
    <p:sldId id="1515" r:id="rId9"/>
    <p:sldId id="1560" r:id="rId10"/>
    <p:sldId id="1547" r:id="rId11"/>
    <p:sldId id="1553" r:id="rId12"/>
    <p:sldId id="1552" r:id="rId13"/>
    <p:sldId id="1536" r:id="rId14"/>
    <p:sldId id="1514" r:id="rId15"/>
    <p:sldId id="1549" r:id="rId16"/>
    <p:sldId id="1554" r:id="rId17"/>
    <p:sldId id="1555" r:id="rId18"/>
    <p:sldId id="1559" r:id="rId19"/>
    <p:sldId id="1517" r:id="rId20"/>
    <p:sldId id="1556" r:id="rId21"/>
    <p:sldId id="1550" r:id="rId22"/>
    <p:sldId id="1521" r:id="rId23"/>
    <p:sldId id="1557" r:id="rId24"/>
    <p:sldId id="1558" r:id="rId25"/>
    <p:sldId id="1518" r:id="rId26"/>
    <p:sldId id="1561" r:id="rId27"/>
    <p:sldId id="1539" r:id="rId28"/>
  </p:sldIdLst>
  <p:sldSz cx="9144000" cy="6858000" type="screen4x3"/>
  <p:notesSz cx="7010400" cy="9296400"/>
  <p:custDataLst>
    <p:tags r:id="rId3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529" autoAdjust="0"/>
    <p:restoredTop sz="87019" autoAdjust="0"/>
  </p:normalViewPr>
  <p:slideViewPr>
    <p:cSldViewPr snapToGrid="0" snapToObjects="1">
      <p:cViewPr varScale="1">
        <p:scale>
          <a:sx n="64" d="100"/>
          <a:sy n="64" d="100"/>
        </p:scale>
        <p:origin x="1171" y="72"/>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8" d="100"/>
          <a:sy n="78" d="100"/>
        </p:scale>
        <p:origin x="-211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699B-43F0-4A3F-AC4E-4346419E626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D04B11-4CD2-4A7F-8C87-46BB792F6522}">
      <dgm:prSet phldrT="[Text]"/>
      <dgm:spPr/>
      <dgm:t>
        <a:bodyPr/>
        <a:lstStyle/>
        <a:p>
          <a:r>
            <a:rPr lang="en-US" dirty="0"/>
            <a:t>Technical</a:t>
          </a:r>
        </a:p>
      </dgm:t>
    </dgm:pt>
    <dgm:pt modelId="{60C9A708-A51F-462F-9BB6-E18E3DD4C525}" type="parTrans" cxnId="{46A8F1A9-36C8-4D79-92A2-3D074FC42E1D}">
      <dgm:prSet/>
      <dgm:spPr/>
      <dgm:t>
        <a:bodyPr/>
        <a:lstStyle/>
        <a:p>
          <a:endParaRPr lang="en-US"/>
        </a:p>
      </dgm:t>
    </dgm:pt>
    <dgm:pt modelId="{06F7D520-459C-4DF0-96E7-076C738B02DC}" type="sibTrans" cxnId="{46A8F1A9-36C8-4D79-92A2-3D074FC42E1D}">
      <dgm:prSet/>
      <dgm:spPr/>
      <dgm:t>
        <a:bodyPr/>
        <a:lstStyle/>
        <a:p>
          <a:endParaRPr lang="en-US"/>
        </a:p>
      </dgm:t>
    </dgm:pt>
    <dgm:pt modelId="{16D3BA08-CE60-4A28-A612-3F00FC1E2F1A}">
      <dgm:prSet phldrT="[Text]"/>
      <dgm:spPr/>
      <dgm:t>
        <a:bodyPr/>
        <a:lstStyle/>
        <a:p>
          <a:r>
            <a:rPr lang="en-US" dirty="0"/>
            <a:t>Software or hardware devices, such as firewalls and biometrics, and permissions</a:t>
          </a:r>
        </a:p>
      </dgm:t>
    </dgm:pt>
    <dgm:pt modelId="{A9226CED-D0D2-4B7C-A0A8-B8AE4467DDF3}" type="parTrans" cxnId="{C08E6E90-21A0-49E9-9E8A-29F7714171CD}">
      <dgm:prSet/>
      <dgm:spPr/>
      <dgm:t>
        <a:bodyPr/>
        <a:lstStyle/>
        <a:p>
          <a:endParaRPr lang="en-US"/>
        </a:p>
      </dgm:t>
    </dgm:pt>
    <dgm:pt modelId="{34440D04-10EA-4573-8223-E62DF3806093}" type="sibTrans" cxnId="{C08E6E90-21A0-49E9-9E8A-29F7714171CD}">
      <dgm:prSet/>
      <dgm:spPr/>
      <dgm:t>
        <a:bodyPr/>
        <a:lstStyle/>
        <a:p>
          <a:endParaRPr lang="en-US"/>
        </a:p>
      </dgm:t>
    </dgm:pt>
    <dgm:pt modelId="{72409D6A-651C-48F2-B8F1-C4C1F49CAB06}">
      <dgm:prSet phldrT="[Text]"/>
      <dgm:spPr/>
      <dgm:t>
        <a:bodyPr/>
        <a:lstStyle/>
        <a:p>
          <a:r>
            <a:rPr lang="en-US" dirty="0"/>
            <a:t>Administrative</a:t>
          </a:r>
        </a:p>
      </dgm:t>
    </dgm:pt>
    <dgm:pt modelId="{B6C025C7-7DCA-4FC5-8C16-72CDDDC07446}" type="parTrans" cxnId="{C1403F31-DA10-4EE0-8945-0A4CE7C85723}">
      <dgm:prSet/>
      <dgm:spPr/>
      <dgm:t>
        <a:bodyPr/>
        <a:lstStyle/>
        <a:p>
          <a:endParaRPr lang="en-US"/>
        </a:p>
      </dgm:t>
    </dgm:pt>
    <dgm:pt modelId="{9C3E7E01-7CD3-4F2E-B4F4-6D13495F91BC}" type="sibTrans" cxnId="{C1403F31-DA10-4EE0-8945-0A4CE7C85723}">
      <dgm:prSet/>
      <dgm:spPr/>
      <dgm:t>
        <a:bodyPr/>
        <a:lstStyle/>
        <a:p>
          <a:endParaRPr lang="en-US"/>
        </a:p>
      </dgm:t>
    </dgm:pt>
    <dgm:pt modelId="{B0CEE91F-A793-422D-B0C3-09B8A2B16178}">
      <dgm:prSet phldrT="[Text]"/>
      <dgm:spPr/>
      <dgm:t>
        <a:bodyPr/>
        <a:lstStyle/>
        <a:p>
          <a:r>
            <a:rPr lang="en-US" dirty="0"/>
            <a:t>Policies and procedures</a:t>
          </a:r>
        </a:p>
      </dgm:t>
    </dgm:pt>
    <dgm:pt modelId="{7282C6CF-71AA-4CEA-8BD5-81B5A2475243}" type="parTrans" cxnId="{7E272C00-E754-41F7-B325-43E921BE6B68}">
      <dgm:prSet/>
      <dgm:spPr/>
      <dgm:t>
        <a:bodyPr/>
        <a:lstStyle/>
        <a:p>
          <a:endParaRPr lang="en-US"/>
        </a:p>
      </dgm:t>
    </dgm:pt>
    <dgm:pt modelId="{047F4B8E-B9B2-444E-B581-6C5D8C7AAFE6}" type="sibTrans" cxnId="{7E272C00-E754-41F7-B325-43E921BE6B68}">
      <dgm:prSet/>
      <dgm:spPr/>
      <dgm:t>
        <a:bodyPr/>
        <a:lstStyle/>
        <a:p>
          <a:endParaRPr lang="en-US"/>
        </a:p>
      </dgm:t>
    </dgm:pt>
    <dgm:pt modelId="{4E09DF7B-85D5-4329-A66A-4CF787C60526}">
      <dgm:prSet phldrT="[Text]"/>
      <dgm:spPr/>
      <dgm:t>
        <a:bodyPr/>
        <a:lstStyle/>
        <a:p>
          <a:r>
            <a:rPr lang="en-US" dirty="0"/>
            <a:t>Physical</a:t>
          </a:r>
        </a:p>
      </dgm:t>
    </dgm:pt>
    <dgm:pt modelId="{E6E0030B-1C45-4839-9737-EA59CF2DB5A0}" type="parTrans" cxnId="{273CBCBD-8AF5-4706-A229-2EC4F68665B1}">
      <dgm:prSet/>
      <dgm:spPr/>
      <dgm:t>
        <a:bodyPr/>
        <a:lstStyle/>
        <a:p>
          <a:endParaRPr lang="en-US"/>
        </a:p>
      </dgm:t>
    </dgm:pt>
    <dgm:pt modelId="{CFCC5F12-397D-429C-A86B-40C0F01A691A}" type="sibTrans" cxnId="{273CBCBD-8AF5-4706-A229-2EC4F68665B1}">
      <dgm:prSet/>
      <dgm:spPr/>
      <dgm:t>
        <a:bodyPr/>
        <a:lstStyle/>
        <a:p>
          <a:endParaRPr lang="en-US"/>
        </a:p>
      </dgm:t>
    </dgm:pt>
    <dgm:pt modelId="{B5DDF98E-E042-4773-8AF2-BC0C8B8C9287}">
      <dgm:prSet phldrT="[Text]"/>
      <dgm:spPr/>
      <dgm:t>
        <a:bodyPr/>
        <a:lstStyle/>
        <a:p>
          <a:r>
            <a:rPr lang="en-US" dirty="0"/>
            <a:t>Doors, locks, cameras, security guards, lighting, fences, gates, and similar devices</a:t>
          </a:r>
        </a:p>
      </dgm:t>
    </dgm:pt>
    <dgm:pt modelId="{19B1046E-927A-4BAD-9664-B70F6C43C350}" type="parTrans" cxnId="{3505EF77-38D6-44F3-A76D-227B881F54B8}">
      <dgm:prSet/>
      <dgm:spPr/>
      <dgm:t>
        <a:bodyPr/>
        <a:lstStyle/>
        <a:p>
          <a:endParaRPr lang="en-US"/>
        </a:p>
      </dgm:t>
    </dgm:pt>
    <dgm:pt modelId="{C2292F8F-60A7-49BC-A653-C8806CA15FD8}" type="sibTrans" cxnId="{3505EF77-38D6-44F3-A76D-227B881F54B8}">
      <dgm:prSet/>
      <dgm:spPr/>
      <dgm:t>
        <a:bodyPr/>
        <a:lstStyle/>
        <a:p>
          <a:endParaRPr lang="en-US"/>
        </a:p>
      </dgm:t>
    </dgm:pt>
    <dgm:pt modelId="{5C96A952-E830-480C-8014-735FD4CFE69E}" type="pres">
      <dgm:prSet presAssocID="{0BDD699B-43F0-4A3F-AC4E-4346419E626F}" presName="Name0" presStyleCnt="0">
        <dgm:presLayoutVars>
          <dgm:dir/>
          <dgm:animLvl val="lvl"/>
          <dgm:resizeHandles val="exact"/>
        </dgm:presLayoutVars>
      </dgm:prSet>
      <dgm:spPr/>
    </dgm:pt>
    <dgm:pt modelId="{5FF43BF9-EEAA-4285-88A1-7FA270D6FADA}" type="pres">
      <dgm:prSet presAssocID="{58D04B11-4CD2-4A7F-8C87-46BB792F6522}" presName="linNode" presStyleCnt="0"/>
      <dgm:spPr/>
    </dgm:pt>
    <dgm:pt modelId="{10E9FBC3-0025-4065-8D49-F51E7942094C}" type="pres">
      <dgm:prSet presAssocID="{58D04B11-4CD2-4A7F-8C87-46BB792F6522}" presName="parentText" presStyleLbl="node1" presStyleIdx="0" presStyleCnt="3">
        <dgm:presLayoutVars>
          <dgm:chMax val="1"/>
          <dgm:bulletEnabled val="1"/>
        </dgm:presLayoutVars>
      </dgm:prSet>
      <dgm:spPr/>
    </dgm:pt>
    <dgm:pt modelId="{F72D72DA-CD3C-42AA-9A4C-72478F003EB4}" type="pres">
      <dgm:prSet presAssocID="{58D04B11-4CD2-4A7F-8C87-46BB792F6522}" presName="descendantText" presStyleLbl="alignAccFollowNode1" presStyleIdx="0" presStyleCnt="3">
        <dgm:presLayoutVars>
          <dgm:bulletEnabled val="1"/>
        </dgm:presLayoutVars>
      </dgm:prSet>
      <dgm:spPr/>
    </dgm:pt>
    <dgm:pt modelId="{C1548860-A6D6-4D25-A6A3-EF0C7F0266D9}" type="pres">
      <dgm:prSet presAssocID="{06F7D520-459C-4DF0-96E7-076C738B02DC}" presName="sp" presStyleCnt="0"/>
      <dgm:spPr/>
    </dgm:pt>
    <dgm:pt modelId="{1A4B19E0-D7CF-4530-B7A9-54338C9DF37C}" type="pres">
      <dgm:prSet presAssocID="{72409D6A-651C-48F2-B8F1-C4C1F49CAB06}" presName="linNode" presStyleCnt="0"/>
      <dgm:spPr/>
    </dgm:pt>
    <dgm:pt modelId="{47338CF7-3F72-44A7-BE95-36FF0DC2F6CB}" type="pres">
      <dgm:prSet presAssocID="{72409D6A-651C-48F2-B8F1-C4C1F49CAB06}" presName="parentText" presStyleLbl="node1" presStyleIdx="1" presStyleCnt="3">
        <dgm:presLayoutVars>
          <dgm:chMax val="1"/>
          <dgm:bulletEnabled val="1"/>
        </dgm:presLayoutVars>
      </dgm:prSet>
      <dgm:spPr/>
    </dgm:pt>
    <dgm:pt modelId="{F95AB16D-426A-4B20-ADCE-914419D8F605}" type="pres">
      <dgm:prSet presAssocID="{72409D6A-651C-48F2-B8F1-C4C1F49CAB06}" presName="descendantText" presStyleLbl="alignAccFollowNode1" presStyleIdx="1" presStyleCnt="3">
        <dgm:presLayoutVars>
          <dgm:bulletEnabled val="1"/>
        </dgm:presLayoutVars>
      </dgm:prSet>
      <dgm:spPr/>
    </dgm:pt>
    <dgm:pt modelId="{39560DA1-D54E-4D15-B521-4E3729B879C9}" type="pres">
      <dgm:prSet presAssocID="{9C3E7E01-7CD3-4F2E-B4F4-6D13495F91BC}" presName="sp" presStyleCnt="0"/>
      <dgm:spPr/>
    </dgm:pt>
    <dgm:pt modelId="{44C8DF98-DFC7-4E12-AAAF-07F100C1C921}" type="pres">
      <dgm:prSet presAssocID="{4E09DF7B-85D5-4329-A66A-4CF787C60526}" presName="linNode" presStyleCnt="0"/>
      <dgm:spPr/>
    </dgm:pt>
    <dgm:pt modelId="{D9661865-4DCA-4808-AE22-DA4F91C729FD}" type="pres">
      <dgm:prSet presAssocID="{4E09DF7B-85D5-4329-A66A-4CF787C60526}" presName="parentText" presStyleLbl="node1" presStyleIdx="2" presStyleCnt="3">
        <dgm:presLayoutVars>
          <dgm:chMax val="1"/>
          <dgm:bulletEnabled val="1"/>
        </dgm:presLayoutVars>
      </dgm:prSet>
      <dgm:spPr/>
    </dgm:pt>
    <dgm:pt modelId="{E9FBADCE-A392-4726-A8FD-37C15AA3B3A4}" type="pres">
      <dgm:prSet presAssocID="{4E09DF7B-85D5-4329-A66A-4CF787C60526}" presName="descendantText" presStyleLbl="alignAccFollowNode1" presStyleIdx="2" presStyleCnt="3">
        <dgm:presLayoutVars>
          <dgm:bulletEnabled val="1"/>
        </dgm:presLayoutVars>
      </dgm:prSet>
      <dgm:spPr/>
    </dgm:pt>
  </dgm:ptLst>
  <dgm:cxnLst>
    <dgm:cxn modelId="{7E272C00-E754-41F7-B325-43E921BE6B68}" srcId="{72409D6A-651C-48F2-B8F1-C4C1F49CAB06}" destId="{B0CEE91F-A793-422D-B0C3-09B8A2B16178}" srcOrd="0" destOrd="0" parTransId="{7282C6CF-71AA-4CEA-8BD5-81B5A2475243}" sibTransId="{047F4B8E-B9B2-444E-B581-6C5D8C7AAFE6}"/>
    <dgm:cxn modelId="{04CB7C20-17EE-45DA-B139-AB0657A227CF}" type="presOf" srcId="{4E09DF7B-85D5-4329-A66A-4CF787C60526}" destId="{D9661865-4DCA-4808-AE22-DA4F91C729FD}" srcOrd="0" destOrd="0" presId="urn:microsoft.com/office/officeart/2005/8/layout/vList5"/>
    <dgm:cxn modelId="{C1403F31-DA10-4EE0-8945-0A4CE7C85723}" srcId="{0BDD699B-43F0-4A3F-AC4E-4346419E626F}" destId="{72409D6A-651C-48F2-B8F1-C4C1F49CAB06}" srcOrd="1" destOrd="0" parTransId="{B6C025C7-7DCA-4FC5-8C16-72CDDDC07446}" sibTransId="{9C3E7E01-7CD3-4F2E-B4F4-6D13495F91BC}"/>
    <dgm:cxn modelId="{22E7273B-37B0-4630-9B1B-761F67DB0D9F}" type="presOf" srcId="{72409D6A-651C-48F2-B8F1-C4C1F49CAB06}" destId="{47338CF7-3F72-44A7-BE95-36FF0DC2F6CB}" srcOrd="0" destOrd="0" presId="urn:microsoft.com/office/officeart/2005/8/layout/vList5"/>
    <dgm:cxn modelId="{1F5A254A-34F0-4944-9D37-690EA7B0B09F}" type="presOf" srcId="{0BDD699B-43F0-4A3F-AC4E-4346419E626F}" destId="{5C96A952-E830-480C-8014-735FD4CFE69E}" srcOrd="0" destOrd="0" presId="urn:microsoft.com/office/officeart/2005/8/layout/vList5"/>
    <dgm:cxn modelId="{3505EF77-38D6-44F3-A76D-227B881F54B8}" srcId="{4E09DF7B-85D5-4329-A66A-4CF787C60526}" destId="{B5DDF98E-E042-4773-8AF2-BC0C8B8C9287}" srcOrd="0" destOrd="0" parTransId="{19B1046E-927A-4BAD-9664-B70F6C43C350}" sibTransId="{C2292F8F-60A7-49BC-A653-C8806CA15FD8}"/>
    <dgm:cxn modelId="{BC148B89-1DAF-4782-A3A7-C9BCE5EDC039}" type="presOf" srcId="{58D04B11-4CD2-4A7F-8C87-46BB792F6522}" destId="{10E9FBC3-0025-4065-8D49-F51E7942094C}" srcOrd="0" destOrd="0" presId="urn:microsoft.com/office/officeart/2005/8/layout/vList5"/>
    <dgm:cxn modelId="{C08E6E90-21A0-49E9-9E8A-29F7714171CD}" srcId="{58D04B11-4CD2-4A7F-8C87-46BB792F6522}" destId="{16D3BA08-CE60-4A28-A612-3F00FC1E2F1A}" srcOrd="0" destOrd="0" parTransId="{A9226CED-D0D2-4B7C-A0A8-B8AE4467DDF3}" sibTransId="{34440D04-10EA-4573-8223-E62DF3806093}"/>
    <dgm:cxn modelId="{46A8F1A9-36C8-4D79-92A2-3D074FC42E1D}" srcId="{0BDD699B-43F0-4A3F-AC4E-4346419E626F}" destId="{58D04B11-4CD2-4A7F-8C87-46BB792F6522}" srcOrd="0" destOrd="0" parTransId="{60C9A708-A51F-462F-9BB6-E18E3DD4C525}" sibTransId="{06F7D520-459C-4DF0-96E7-076C738B02DC}"/>
    <dgm:cxn modelId="{273CBCBD-8AF5-4706-A229-2EC4F68665B1}" srcId="{0BDD699B-43F0-4A3F-AC4E-4346419E626F}" destId="{4E09DF7B-85D5-4329-A66A-4CF787C60526}" srcOrd="2" destOrd="0" parTransId="{E6E0030B-1C45-4839-9737-EA59CF2DB5A0}" sibTransId="{CFCC5F12-397D-429C-A86B-40C0F01A691A}"/>
    <dgm:cxn modelId="{C95511CC-43CB-4540-B73C-E8AC88A7E2C4}" type="presOf" srcId="{B0CEE91F-A793-422D-B0C3-09B8A2B16178}" destId="{F95AB16D-426A-4B20-ADCE-914419D8F605}" srcOrd="0" destOrd="0" presId="urn:microsoft.com/office/officeart/2005/8/layout/vList5"/>
    <dgm:cxn modelId="{F5E281DF-E2F8-492F-BF4A-F7212957B10D}" type="presOf" srcId="{16D3BA08-CE60-4A28-A612-3F00FC1E2F1A}" destId="{F72D72DA-CD3C-42AA-9A4C-72478F003EB4}" srcOrd="0" destOrd="0" presId="urn:microsoft.com/office/officeart/2005/8/layout/vList5"/>
    <dgm:cxn modelId="{752A75F5-2A10-4890-A810-F9067A7E6EB3}" type="presOf" srcId="{B5DDF98E-E042-4773-8AF2-BC0C8B8C9287}" destId="{E9FBADCE-A392-4726-A8FD-37C15AA3B3A4}" srcOrd="0" destOrd="0" presId="urn:microsoft.com/office/officeart/2005/8/layout/vList5"/>
    <dgm:cxn modelId="{523F4E6B-95E1-4B96-9D2A-E218968013C5}" type="presParOf" srcId="{5C96A952-E830-480C-8014-735FD4CFE69E}" destId="{5FF43BF9-EEAA-4285-88A1-7FA270D6FADA}" srcOrd="0" destOrd="0" presId="urn:microsoft.com/office/officeart/2005/8/layout/vList5"/>
    <dgm:cxn modelId="{A2F775BE-39D4-471C-8E72-D45DF4C5F35B}" type="presParOf" srcId="{5FF43BF9-EEAA-4285-88A1-7FA270D6FADA}" destId="{10E9FBC3-0025-4065-8D49-F51E7942094C}" srcOrd="0" destOrd="0" presId="urn:microsoft.com/office/officeart/2005/8/layout/vList5"/>
    <dgm:cxn modelId="{1052F7CD-5E17-4DD2-99BF-8B58602A02B5}" type="presParOf" srcId="{5FF43BF9-EEAA-4285-88A1-7FA270D6FADA}" destId="{F72D72DA-CD3C-42AA-9A4C-72478F003EB4}" srcOrd="1" destOrd="0" presId="urn:microsoft.com/office/officeart/2005/8/layout/vList5"/>
    <dgm:cxn modelId="{DBD67AA1-75C7-49A2-B3E5-63080BD40B61}" type="presParOf" srcId="{5C96A952-E830-480C-8014-735FD4CFE69E}" destId="{C1548860-A6D6-4D25-A6A3-EF0C7F0266D9}" srcOrd="1" destOrd="0" presId="urn:microsoft.com/office/officeart/2005/8/layout/vList5"/>
    <dgm:cxn modelId="{616A968F-D485-4AC4-8A3A-981228FA3F29}" type="presParOf" srcId="{5C96A952-E830-480C-8014-735FD4CFE69E}" destId="{1A4B19E0-D7CF-4530-B7A9-54338C9DF37C}" srcOrd="2" destOrd="0" presId="urn:microsoft.com/office/officeart/2005/8/layout/vList5"/>
    <dgm:cxn modelId="{370A02E5-8A05-4D91-A662-31F0F56B86F2}" type="presParOf" srcId="{1A4B19E0-D7CF-4530-B7A9-54338C9DF37C}" destId="{47338CF7-3F72-44A7-BE95-36FF0DC2F6CB}" srcOrd="0" destOrd="0" presId="urn:microsoft.com/office/officeart/2005/8/layout/vList5"/>
    <dgm:cxn modelId="{86B72CCB-FA7A-4EA2-9FF2-14A53B1D4489}" type="presParOf" srcId="{1A4B19E0-D7CF-4530-B7A9-54338C9DF37C}" destId="{F95AB16D-426A-4B20-ADCE-914419D8F605}" srcOrd="1" destOrd="0" presId="urn:microsoft.com/office/officeart/2005/8/layout/vList5"/>
    <dgm:cxn modelId="{565BDEC9-394E-4DA1-843E-AEA8BF18F259}" type="presParOf" srcId="{5C96A952-E830-480C-8014-735FD4CFE69E}" destId="{39560DA1-D54E-4D15-B521-4E3729B879C9}" srcOrd="3" destOrd="0" presId="urn:microsoft.com/office/officeart/2005/8/layout/vList5"/>
    <dgm:cxn modelId="{0D110A4A-B6CA-43AB-AD49-277F2058DE37}" type="presParOf" srcId="{5C96A952-E830-480C-8014-735FD4CFE69E}" destId="{44C8DF98-DFC7-4E12-AAAF-07F100C1C921}" srcOrd="4" destOrd="0" presId="urn:microsoft.com/office/officeart/2005/8/layout/vList5"/>
    <dgm:cxn modelId="{AF35AA0B-B62A-4A99-853E-37F973C9080C}" type="presParOf" srcId="{44C8DF98-DFC7-4E12-AAAF-07F100C1C921}" destId="{D9661865-4DCA-4808-AE22-DA4F91C729FD}" srcOrd="0" destOrd="0" presId="urn:microsoft.com/office/officeart/2005/8/layout/vList5"/>
    <dgm:cxn modelId="{E98F4CAC-F20D-4A23-85B6-57E727533867}" type="presParOf" srcId="{44C8DF98-DFC7-4E12-AAAF-07F100C1C921}" destId="{E9FBADCE-A392-4726-A8FD-37C15AA3B3A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39E724F-5CDD-48D3-A4E1-B01301C74C95}"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9A2BD36E-DC86-4E0B-A034-EA04E1742372}">
      <dgm:prSet phldrT="[Text]" custT="1"/>
      <dgm:spPr/>
      <dgm:t>
        <a:bodyPr/>
        <a:lstStyle/>
        <a:p>
          <a:r>
            <a:rPr lang="en-US" sz="2800" dirty="0"/>
            <a:t>Types of Penetration Test Attacks</a:t>
          </a:r>
        </a:p>
      </dgm:t>
    </dgm:pt>
    <dgm:pt modelId="{83D318AC-13A8-4511-ABF7-188BEC2A992C}" type="parTrans" cxnId="{0B5F9572-E481-4A46-8E8E-CF163CC5C7C9}">
      <dgm:prSet/>
      <dgm:spPr/>
      <dgm:t>
        <a:bodyPr/>
        <a:lstStyle/>
        <a:p>
          <a:endParaRPr lang="en-US"/>
        </a:p>
      </dgm:t>
    </dgm:pt>
    <dgm:pt modelId="{7CA43CCE-138C-4D32-B412-9E634EB7C0F7}" type="sibTrans" cxnId="{0B5F9572-E481-4A46-8E8E-CF163CC5C7C9}">
      <dgm:prSet/>
      <dgm:spPr/>
      <dgm:t>
        <a:bodyPr/>
        <a:lstStyle/>
        <a:p>
          <a:endParaRPr lang="en-US"/>
        </a:p>
      </dgm:t>
    </dgm:pt>
    <dgm:pt modelId="{7FB77861-0262-4EBC-8123-A19F37C5FEB5}">
      <dgm:prSet phldrT="[Text]" custT="1"/>
      <dgm:spPr/>
      <dgm:t>
        <a:bodyPr/>
        <a:lstStyle/>
        <a:p>
          <a:r>
            <a:rPr lang="en-US" sz="2800" dirty="0"/>
            <a:t>Technical</a:t>
          </a:r>
        </a:p>
      </dgm:t>
    </dgm:pt>
    <dgm:pt modelId="{66A3AD9D-95CB-4DC4-A515-19D7C3E817BF}" type="parTrans" cxnId="{9BCA1B2C-F764-4B69-97C3-BC6BEF30C2C9}">
      <dgm:prSet/>
      <dgm:spPr/>
      <dgm:t>
        <a:bodyPr/>
        <a:lstStyle/>
        <a:p>
          <a:endParaRPr lang="en-US"/>
        </a:p>
      </dgm:t>
    </dgm:pt>
    <dgm:pt modelId="{E0047D21-6E9D-49BC-B53B-9911320A586E}" type="sibTrans" cxnId="{9BCA1B2C-F764-4B69-97C3-BC6BEF30C2C9}">
      <dgm:prSet/>
      <dgm:spPr/>
      <dgm:t>
        <a:bodyPr/>
        <a:lstStyle/>
        <a:p>
          <a:endParaRPr lang="en-US"/>
        </a:p>
      </dgm:t>
    </dgm:pt>
    <dgm:pt modelId="{B40F2CC8-095F-48C0-B6BD-F49DF352019F}">
      <dgm:prSet phldrT="[Text]" custT="1"/>
      <dgm:spPr/>
      <dgm:t>
        <a:bodyPr/>
        <a:lstStyle/>
        <a:p>
          <a:r>
            <a:rPr lang="en-US" sz="2800" dirty="0"/>
            <a:t>Administrative</a:t>
          </a:r>
        </a:p>
      </dgm:t>
    </dgm:pt>
    <dgm:pt modelId="{42868C87-510E-4C5D-8839-AEF3A1D75E3E}" type="parTrans" cxnId="{5CA480DF-B737-4BAC-AB96-43B4B7D5AFED}">
      <dgm:prSet/>
      <dgm:spPr/>
      <dgm:t>
        <a:bodyPr/>
        <a:lstStyle/>
        <a:p>
          <a:endParaRPr lang="en-US"/>
        </a:p>
      </dgm:t>
    </dgm:pt>
    <dgm:pt modelId="{1DF0B510-43AE-4BCE-B245-97FD476FE0F6}" type="sibTrans" cxnId="{5CA480DF-B737-4BAC-AB96-43B4B7D5AFED}">
      <dgm:prSet/>
      <dgm:spPr/>
      <dgm:t>
        <a:bodyPr/>
        <a:lstStyle/>
        <a:p>
          <a:endParaRPr lang="en-US"/>
        </a:p>
      </dgm:t>
    </dgm:pt>
    <dgm:pt modelId="{3137592A-C376-47EE-9E58-9D2042BBCEBC}">
      <dgm:prSet phldrT="[Text]" custT="1"/>
      <dgm:spPr/>
      <dgm:t>
        <a:bodyPr/>
        <a:lstStyle/>
        <a:p>
          <a:r>
            <a:rPr lang="en-US" sz="2800" dirty="0"/>
            <a:t>Physical</a:t>
          </a:r>
        </a:p>
      </dgm:t>
    </dgm:pt>
    <dgm:pt modelId="{2902BAF4-C0C5-42BC-9126-31689CABF510}" type="parTrans" cxnId="{FFB230B0-E9B7-44F1-A0EC-4251758F81E6}">
      <dgm:prSet/>
      <dgm:spPr/>
      <dgm:t>
        <a:bodyPr/>
        <a:lstStyle/>
        <a:p>
          <a:endParaRPr lang="en-US"/>
        </a:p>
      </dgm:t>
    </dgm:pt>
    <dgm:pt modelId="{ECFB3A36-2AC4-4460-829C-8E87B6D1BA0E}" type="sibTrans" cxnId="{FFB230B0-E9B7-44F1-A0EC-4251758F81E6}">
      <dgm:prSet/>
      <dgm:spPr/>
      <dgm:t>
        <a:bodyPr/>
        <a:lstStyle/>
        <a:p>
          <a:endParaRPr lang="en-US"/>
        </a:p>
      </dgm:t>
    </dgm:pt>
    <dgm:pt modelId="{B49105ED-9768-44F0-ABA8-2F3472671601}" type="pres">
      <dgm:prSet presAssocID="{039E724F-5CDD-48D3-A4E1-B01301C74C95}" presName="composite" presStyleCnt="0">
        <dgm:presLayoutVars>
          <dgm:chMax val="1"/>
          <dgm:dir/>
          <dgm:resizeHandles val="exact"/>
        </dgm:presLayoutVars>
      </dgm:prSet>
      <dgm:spPr/>
    </dgm:pt>
    <dgm:pt modelId="{1EFEF543-BC35-495E-83B6-FFC482479CFE}" type="pres">
      <dgm:prSet presAssocID="{9A2BD36E-DC86-4E0B-A034-EA04E1742372}" presName="roof" presStyleLbl="dkBgShp" presStyleIdx="0" presStyleCnt="2" custLinFactNeighborX="-3715"/>
      <dgm:spPr/>
    </dgm:pt>
    <dgm:pt modelId="{0093AC6A-4DCD-4586-92C8-43C1F6A61D3C}" type="pres">
      <dgm:prSet presAssocID="{9A2BD36E-DC86-4E0B-A034-EA04E1742372}" presName="pillars" presStyleCnt="0"/>
      <dgm:spPr/>
    </dgm:pt>
    <dgm:pt modelId="{5C25F3FC-3CF5-4DA9-B625-E598AF67C935}" type="pres">
      <dgm:prSet presAssocID="{9A2BD36E-DC86-4E0B-A034-EA04E1742372}" presName="pillar1" presStyleLbl="node1" presStyleIdx="0" presStyleCnt="3">
        <dgm:presLayoutVars>
          <dgm:bulletEnabled val="1"/>
        </dgm:presLayoutVars>
      </dgm:prSet>
      <dgm:spPr/>
    </dgm:pt>
    <dgm:pt modelId="{FADEE2B4-577B-4161-BBC9-76CE0983BBAF}" type="pres">
      <dgm:prSet presAssocID="{B40F2CC8-095F-48C0-B6BD-F49DF352019F}" presName="pillarX" presStyleLbl="node1" presStyleIdx="1" presStyleCnt="3">
        <dgm:presLayoutVars>
          <dgm:bulletEnabled val="1"/>
        </dgm:presLayoutVars>
      </dgm:prSet>
      <dgm:spPr/>
    </dgm:pt>
    <dgm:pt modelId="{18E3D467-74E3-4E32-8B8F-BAE19760F738}" type="pres">
      <dgm:prSet presAssocID="{3137592A-C376-47EE-9E58-9D2042BBCEBC}" presName="pillarX" presStyleLbl="node1" presStyleIdx="2" presStyleCnt="3">
        <dgm:presLayoutVars>
          <dgm:bulletEnabled val="1"/>
        </dgm:presLayoutVars>
      </dgm:prSet>
      <dgm:spPr/>
    </dgm:pt>
    <dgm:pt modelId="{47875D7B-7EE3-4988-872E-071DB2673F48}" type="pres">
      <dgm:prSet presAssocID="{9A2BD36E-DC86-4E0B-A034-EA04E1742372}" presName="base" presStyleLbl="dkBgShp" presStyleIdx="1" presStyleCnt="2"/>
      <dgm:spPr/>
    </dgm:pt>
  </dgm:ptLst>
  <dgm:cxnLst>
    <dgm:cxn modelId="{9BCA1B2C-F764-4B69-97C3-BC6BEF30C2C9}" srcId="{9A2BD36E-DC86-4E0B-A034-EA04E1742372}" destId="{7FB77861-0262-4EBC-8123-A19F37C5FEB5}" srcOrd="0" destOrd="0" parTransId="{66A3AD9D-95CB-4DC4-A515-19D7C3E817BF}" sibTransId="{E0047D21-6E9D-49BC-B53B-9911320A586E}"/>
    <dgm:cxn modelId="{D6E2B235-0949-401D-A6AD-B2E7CC862724}" type="presOf" srcId="{9A2BD36E-DC86-4E0B-A034-EA04E1742372}" destId="{1EFEF543-BC35-495E-83B6-FFC482479CFE}" srcOrd="0" destOrd="0" presId="urn:microsoft.com/office/officeart/2005/8/layout/hList3"/>
    <dgm:cxn modelId="{2F837A5E-275E-4E74-936C-AC0D1BEB1901}" type="presOf" srcId="{039E724F-5CDD-48D3-A4E1-B01301C74C95}" destId="{B49105ED-9768-44F0-ABA8-2F3472671601}" srcOrd="0" destOrd="0" presId="urn:microsoft.com/office/officeart/2005/8/layout/hList3"/>
    <dgm:cxn modelId="{E9A86D4A-F611-4CEB-A2A5-AE1CCA15E68A}" type="presOf" srcId="{3137592A-C376-47EE-9E58-9D2042BBCEBC}" destId="{18E3D467-74E3-4E32-8B8F-BAE19760F738}" srcOrd="0" destOrd="0" presId="urn:microsoft.com/office/officeart/2005/8/layout/hList3"/>
    <dgm:cxn modelId="{0B5F9572-E481-4A46-8E8E-CF163CC5C7C9}" srcId="{039E724F-5CDD-48D3-A4E1-B01301C74C95}" destId="{9A2BD36E-DC86-4E0B-A034-EA04E1742372}" srcOrd="0" destOrd="0" parTransId="{83D318AC-13A8-4511-ABF7-188BEC2A992C}" sibTransId="{7CA43CCE-138C-4D32-B412-9E634EB7C0F7}"/>
    <dgm:cxn modelId="{41C2499A-49E1-4726-A9D8-032543F79FF7}" type="presOf" srcId="{B40F2CC8-095F-48C0-B6BD-F49DF352019F}" destId="{FADEE2B4-577B-4161-BBC9-76CE0983BBAF}" srcOrd="0" destOrd="0" presId="urn:microsoft.com/office/officeart/2005/8/layout/hList3"/>
    <dgm:cxn modelId="{FFB230B0-E9B7-44F1-A0EC-4251758F81E6}" srcId="{9A2BD36E-DC86-4E0B-A034-EA04E1742372}" destId="{3137592A-C376-47EE-9E58-9D2042BBCEBC}" srcOrd="2" destOrd="0" parTransId="{2902BAF4-C0C5-42BC-9126-31689CABF510}" sibTransId="{ECFB3A36-2AC4-4460-829C-8E87B6D1BA0E}"/>
    <dgm:cxn modelId="{E8A6ADBE-7D3A-4088-BA80-58ECE49865FA}" type="presOf" srcId="{7FB77861-0262-4EBC-8123-A19F37C5FEB5}" destId="{5C25F3FC-3CF5-4DA9-B625-E598AF67C935}" srcOrd="0" destOrd="0" presId="urn:microsoft.com/office/officeart/2005/8/layout/hList3"/>
    <dgm:cxn modelId="{5CA480DF-B737-4BAC-AB96-43B4B7D5AFED}" srcId="{9A2BD36E-DC86-4E0B-A034-EA04E1742372}" destId="{B40F2CC8-095F-48C0-B6BD-F49DF352019F}" srcOrd="1" destOrd="0" parTransId="{42868C87-510E-4C5D-8839-AEF3A1D75E3E}" sibTransId="{1DF0B510-43AE-4BCE-B245-97FD476FE0F6}"/>
    <dgm:cxn modelId="{73AC1474-9E25-4CA7-9555-90850CA2A650}" type="presParOf" srcId="{B49105ED-9768-44F0-ABA8-2F3472671601}" destId="{1EFEF543-BC35-495E-83B6-FFC482479CFE}" srcOrd="0" destOrd="0" presId="urn:microsoft.com/office/officeart/2005/8/layout/hList3"/>
    <dgm:cxn modelId="{F314E88E-4E68-4E9A-B917-23A8AE5A38DA}" type="presParOf" srcId="{B49105ED-9768-44F0-ABA8-2F3472671601}" destId="{0093AC6A-4DCD-4586-92C8-43C1F6A61D3C}" srcOrd="1" destOrd="0" presId="urn:microsoft.com/office/officeart/2005/8/layout/hList3"/>
    <dgm:cxn modelId="{0F26C513-E1F7-4E04-BCFF-90B210E99136}" type="presParOf" srcId="{0093AC6A-4DCD-4586-92C8-43C1F6A61D3C}" destId="{5C25F3FC-3CF5-4DA9-B625-E598AF67C935}" srcOrd="0" destOrd="0" presId="urn:microsoft.com/office/officeart/2005/8/layout/hList3"/>
    <dgm:cxn modelId="{645761FF-F5F3-49A6-89E5-E1372BF2F562}" type="presParOf" srcId="{0093AC6A-4DCD-4586-92C8-43C1F6A61D3C}" destId="{FADEE2B4-577B-4161-BBC9-76CE0983BBAF}" srcOrd="1" destOrd="0" presId="urn:microsoft.com/office/officeart/2005/8/layout/hList3"/>
    <dgm:cxn modelId="{3686FFBD-A227-4138-8B71-CDB0DDD0615E}" type="presParOf" srcId="{0093AC6A-4DCD-4586-92C8-43C1F6A61D3C}" destId="{18E3D467-74E3-4E32-8B8F-BAE19760F738}" srcOrd="2" destOrd="0" presId="urn:microsoft.com/office/officeart/2005/8/layout/hList3"/>
    <dgm:cxn modelId="{1CC1BA84-2D9A-4BE8-8F4E-A009A78B95B5}" type="presParOf" srcId="{B49105ED-9768-44F0-ABA8-2F3472671601}" destId="{47875D7B-7EE3-4988-872E-071DB2673F48}"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3704C7-B265-43E0-B3A7-05018DB469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3B035EE-5A5E-4FCC-A398-8D88793EB650}">
      <dgm:prSet phldrT="[Text]" custT="1"/>
      <dgm:spPr/>
      <dgm:t>
        <a:bodyPr/>
        <a:lstStyle/>
        <a:p>
          <a:r>
            <a:rPr lang="en-US" sz="2600" dirty="0"/>
            <a:t>Trust</a:t>
          </a:r>
        </a:p>
      </dgm:t>
    </dgm:pt>
    <dgm:pt modelId="{A7C6CB23-061E-41C5-AFEA-89807F2641FF}" type="parTrans" cxnId="{221EF3BC-9CEB-4F80-8654-787908D0B103}">
      <dgm:prSet/>
      <dgm:spPr/>
      <dgm:t>
        <a:bodyPr/>
        <a:lstStyle/>
        <a:p>
          <a:endParaRPr lang="en-US"/>
        </a:p>
      </dgm:t>
    </dgm:pt>
    <dgm:pt modelId="{50357FB2-0B86-46AF-BCCC-4507FD74C7E9}" type="sibTrans" cxnId="{221EF3BC-9CEB-4F80-8654-787908D0B103}">
      <dgm:prSet/>
      <dgm:spPr/>
      <dgm:t>
        <a:bodyPr/>
        <a:lstStyle/>
        <a:p>
          <a:endParaRPr lang="en-US"/>
        </a:p>
      </dgm:t>
    </dgm:pt>
    <dgm:pt modelId="{E8DCE1A2-72E5-477F-8546-5F4F5E3D8AC6}">
      <dgm:prSet phldrT="[Text]"/>
      <dgm:spPr/>
      <dgm:t>
        <a:bodyPr/>
        <a:lstStyle/>
        <a:p>
          <a:r>
            <a:rPr lang="en-US" dirty="0"/>
            <a:t>Client places trust in ethical hacker to use proper discretion when performing tests</a:t>
          </a:r>
        </a:p>
      </dgm:t>
    </dgm:pt>
    <dgm:pt modelId="{D2F543F0-6698-44E2-82DB-DA0BDF64C325}" type="parTrans" cxnId="{8D3B2BAF-7CD1-410F-91D7-3A0688FF28E7}">
      <dgm:prSet/>
      <dgm:spPr/>
      <dgm:t>
        <a:bodyPr/>
        <a:lstStyle/>
        <a:p>
          <a:endParaRPr lang="en-US"/>
        </a:p>
      </dgm:t>
    </dgm:pt>
    <dgm:pt modelId="{985261CD-E9A3-4C89-9E85-F7776A4EE3F0}" type="sibTrans" cxnId="{8D3B2BAF-7CD1-410F-91D7-3A0688FF28E7}">
      <dgm:prSet/>
      <dgm:spPr/>
      <dgm:t>
        <a:bodyPr/>
        <a:lstStyle/>
        <a:p>
          <a:endParaRPr lang="en-US"/>
        </a:p>
      </dgm:t>
    </dgm:pt>
    <dgm:pt modelId="{A6BFC63C-7412-4415-AC8A-0B9858D66289}">
      <dgm:prSet phldrT="[Text]" custT="1"/>
      <dgm:spPr/>
      <dgm:t>
        <a:bodyPr/>
        <a:lstStyle/>
        <a:p>
          <a:r>
            <a:rPr lang="en-US" sz="2600" dirty="0"/>
            <a:t>Legal implications</a:t>
          </a:r>
        </a:p>
      </dgm:t>
    </dgm:pt>
    <dgm:pt modelId="{918F7C57-B93A-4937-BDD5-6F31E9EE6DF2}" type="parTrans" cxnId="{5ABF18B2-59B6-4C6C-9A26-68B73F87AF7E}">
      <dgm:prSet/>
      <dgm:spPr/>
      <dgm:t>
        <a:bodyPr/>
        <a:lstStyle/>
        <a:p>
          <a:endParaRPr lang="en-US"/>
        </a:p>
      </dgm:t>
    </dgm:pt>
    <dgm:pt modelId="{5402B360-6A36-45C3-90EA-CD912AE3DC0D}" type="sibTrans" cxnId="{5ABF18B2-59B6-4C6C-9A26-68B73F87AF7E}">
      <dgm:prSet/>
      <dgm:spPr/>
      <dgm:t>
        <a:bodyPr/>
        <a:lstStyle/>
        <a:p>
          <a:endParaRPr lang="en-US"/>
        </a:p>
      </dgm:t>
    </dgm:pt>
    <dgm:pt modelId="{E8426F55-9D42-4ECD-8694-E6204ED6A6F0}">
      <dgm:prSet phldrT="[Text]"/>
      <dgm:spPr/>
      <dgm:t>
        <a:bodyPr/>
        <a:lstStyle/>
        <a:p>
          <a:r>
            <a:rPr lang="en-US" dirty="0"/>
            <a:t>Violating limits defined by the permitted scope of testing may be sufficient cause for client to take legal action against ethical hacker</a:t>
          </a:r>
        </a:p>
      </dgm:t>
    </dgm:pt>
    <dgm:pt modelId="{4C4550C7-6F8F-403D-9615-E54970E741BF}" type="parTrans" cxnId="{9754772E-211B-40E2-B302-C49B83CB13B5}">
      <dgm:prSet/>
      <dgm:spPr/>
      <dgm:t>
        <a:bodyPr/>
        <a:lstStyle/>
        <a:p>
          <a:endParaRPr lang="en-US"/>
        </a:p>
      </dgm:t>
    </dgm:pt>
    <dgm:pt modelId="{62963085-D3A4-4B7A-8111-0B0FE88D577F}" type="sibTrans" cxnId="{9754772E-211B-40E2-B302-C49B83CB13B5}">
      <dgm:prSet/>
      <dgm:spPr/>
      <dgm:t>
        <a:bodyPr/>
        <a:lstStyle/>
        <a:p>
          <a:endParaRPr lang="en-US"/>
        </a:p>
      </dgm:t>
    </dgm:pt>
    <dgm:pt modelId="{BA34674C-05C7-4F0A-9124-FBF0B3D55655}">
      <dgm:prSet phldrT="[Text]"/>
      <dgm:spPr/>
      <dgm:t>
        <a:bodyPr/>
        <a:lstStyle/>
        <a:p>
          <a:r>
            <a:rPr lang="en-US" dirty="0"/>
            <a:t>If ethical hacker breaks trust, can degrade trust in other project aspects, such as the reported results of tests</a:t>
          </a:r>
        </a:p>
      </dgm:t>
    </dgm:pt>
    <dgm:pt modelId="{5260D7DC-7CF3-46DE-A4A9-B5598DFE957B}" type="parTrans" cxnId="{C0E0C7B7-C733-4A7F-9A39-BD6178C5B201}">
      <dgm:prSet/>
      <dgm:spPr/>
      <dgm:t>
        <a:bodyPr/>
        <a:lstStyle/>
        <a:p>
          <a:endParaRPr lang="en-US"/>
        </a:p>
      </dgm:t>
    </dgm:pt>
    <dgm:pt modelId="{19C09501-24EC-45F5-8534-F3F194B773C3}" type="sibTrans" cxnId="{C0E0C7B7-C733-4A7F-9A39-BD6178C5B201}">
      <dgm:prSet/>
      <dgm:spPr/>
      <dgm:t>
        <a:bodyPr/>
        <a:lstStyle/>
        <a:p>
          <a:endParaRPr lang="en-US"/>
        </a:p>
      </dgm:t>
    </dgm:pt>
    <dgm:pt modelId="{9FEAF006-8E06-4E29-95F9-0A6E236E94F8}">
      <dgm:prSet phldrT="[Text]"/>
      <dgm:spPr/>
      <dgm:t>
        <a:bodyPr/>
        <a:lstStyle/>
        <a:p>
          <a:r>
            <a:rPr lang="en-US" dirty="0"/>
            <a:t>If violating test scope results in damages, client may be compelled to take legal action</a:t>
          </a:r>
        </a:p>
      </dgm:t>
    </dgm:pt>
    <dgm:pt modelId="{A34AA4D2-D86F-4D7B-ACBF-A9D3BAE66B65}" type="parTrans" cxnId="{325472B9-6A23-481E-B9E9-03EE9F21FE2E}">
      <dgm:prSet/>
      <dgm:spPr/>
      <dgm:t>
        <a:bodyPr/>
        <a:lstStyle/>
        <a:p>
          <a:endParaRPr lang="en-US"/>
        </a:p>
      </dgm:t>
    </dgm:pt>
    <dgm:pt modelId="{8835EA5A-56F2-4301-B835-C0C37B7E2F43}" type="sibTrans" cxnId="{325472B9-6A23-481E-B9E9-03EE9F21FE2E}">
      <dgm:prSet/>
      <dgm:spPr/>
      <dgm:t>
        <a:bodyPr/>
        <a:lstStyle/>
        <a:p>
          <a:endParaRPr lang="en-US"/>
        </a:p>
      </dgm:t>
    </dgm:pt>
    <dgm:pt modelId="{28B2BF1C-6E47-406E-BEEF-855F72FA89D5}" type="pres">
      <dgm:prSet presAssocID="{813704C7-B265-43E0-B3A7-05018DB46941}" presName="linear" presStyleCnt="0">
        <dgm:presLayoutVars>
          <dgm:animLvl val="lvl"/>
          <dgm:resizeHandles val="exact"/>
        </dgm:presLayoutVars>
      </dgm:prSet>
      <dgm:spPr/>
    </dgm:pt>
    <dgm:pt modelId="{0D36E72C-1A82-4385-B633-AF5A745D2FC2}" type="pres">
      <dgm:prSet presAssocID="{D3B035EE-5A5E-4FCC-A398-8D88793EB650}" presName="parentText" presStyleLbl="node1" presStyleIdx="0" presStyleCnt="2">
        <dgm:presLayoutVars>
          <dgm:chMax val="0"/>
          <dgm:bulletEnabled val="1"/>
        </dgm:presLayoutVars>
      </dgm:prSet>
      <dgm:spPr/>
    </dgm:pt>
    <dgm:pt modelId="{7A35AE41-8DC5-46C1-8D79-9E4079DB1B56}" type="pres">
      <dgm:prSet presAssocID="{D3B035EE-5A5E-4FCC-A398-8D88793EB650}" presName="childText" presStyleLbl="revTx" presStyleIdx="0" presStyleCnt="2">
        <dgm:presLayoutVars>
          <dgm:bulletEnabled val="1"/>
        </dgm:presLayoutVars>
      </dgm:prSet>
      <dgm:spPr/>
    </dgm:pt>
    <dgm:pt modelId="{9923C2E3-7C72-4F20-842F-0B29856CF87E}" type="pres">
      <dgm:prSet presAssocID="{A6BFC63C-7412-4415-AC8A-0B9858D66289}" presName="parentText" presStyleLbl="node1" presStyleIdx="1" presStyleCnt="2">
        <dgm:presLayoutVars>
          <dgm:chMax val="0"/>
          <dgm:bulletEnabled val="1"/>
        </dgm:presLayoutVars>
      </dgm:prSet>
      <dgm:spPr/>
    </dgm:pt>
    <dgm:pt modelId="{6B01C918-6A0A-45F1-9927-D9A140B4DA63}" type="pres">
      <dgm:prSet presAssocID="{A6BFC63C-7412-4415-AC8A-0B9858D66289}" presName="childText" presStyleLbl="revTx" presStyleIdx="1" presStyleCnt="2">
        <dgm:presLayoutVars>
          <dgm:bulletEnabled val="1"/>
        </dgm:presLayoutVars>
      </dgm:prSet>
      <dgm:spPr/>
    </dgm:pt>
  </dgm:ptLst>
  <dgm:cxnLst>
    <dgm:cxn modelId="{79DC8C27-E667-473C-8783-D1AF9F2106AC}" type="presOf" srcId="{D3B035EE-5A5E-4FCC-A398-8D88793EB650}" destId="{0D36E72C-1A82-4385-B633-AF5A745D2FC2}" srcOrd="0" destOrd="0" presId="urn:microsoft.com/office/officeart/2005/8/layout/vList2"/>
    <dgm:cxn modelId="{9754772E-211B-40E2-B302-C49B83CB13B5}" srcId="{A6BFC63C-7412-4415-AC8A-0B9858D66289}" destId="{E8426F55-9D42-4ECD-8694-E6204ED6A6F0}" srcOrd="0" destOrd="0" parTransId="{4C4550C7-6F8F-403D-9615-E54970E741BF}" sibTransId="{62963085-D3A4-4B7A-8111-0B0FE88D577F}"/>
    <dgm:cxn modelId="{6B27023B-9E89-4209-BB0A-D59C24BE26C8}" type="presOf" srcId="{BA34674C-05C7-4F0A-9124-FBF0B3D55655}" destId="{7A35AE41-8DC5-46C1-8D79-9E4079DB1B56}" srcOrd="0" destOrd="1" presId="urn:microsoft.com/office/officeart/2005/8/layout/vList2"/>
    <dgm:cxn modelId="{538C906C-C463-46EA-B7A3-498D246C2282}" type="presOf" srcId="{A6BFC63C-7412-4415-AC8A-0B9858D66289}" destId="{9923C2E3-7C72-4F20-842F-0B29856CF87E}" srcOrd="0" destOrd="0" presId="urn:microsoft.com/office/officeart/2005/8/layout/vList2"/>
    <dgm:cxn modelId="{4CFF7674-84B9-4C91-962F-2F0336BDA1D5}" type="presOf" srcId="{813704C7-B265-43E0-B3A7-05018DB46941}" destId="{28B2BF1C-6E47-406E-BEEF-855F72FA89D5}" srcOrd="0" destOrd="0" presId="urn:microsoft.com/office/officeart/2005/8/layout/vList2"/>
    <dgm:cxn modelId="{23418497-3BAE-4F5C-ADE9-97B0121F4E9B}" type="presOf" srcId="{E8426F55-9D42-4ECD-8694-E6204ED6A6F0}" destId="{6B01C918-6A0A-45F1-9927-D9A140B4DA63}" srcOrd="0" destOrd="0" presId="urn:microsoft.com/office/officeart/2005/8/layout/vList2"/>
    <dgm:cxn modelId="{8D3B2BAF-7CD1-410F-91D7-3A0688FF28E7}" srcId="{D3B035EE-5A5E-4FCC-A398-8D88793EB650}" destId="{E8DCE1A2-72E5-477F-8546-5F4F5E3D8AC6}" srcOrd="0" destOrd="0" parTransId="{D2F543F0-6698-44E2-82DB-DA0BDF64C325}" sibTransId="{985261CD-E9A3-4C89-9E85-F7776A4EE3F0}"/>
    <dgm:cxn modelId="{5ABF18B2-59B6-4C6C-9A26-68B73F87AF7E}" srcId="{813704C7-B265-43E0-B3A7-05018DB46941}" destId="{A6BFC63C-7412-4415-AC8A-0B9858D66289}" srcOrd="1" destOrd="0" parTransId="{918F7C57-B93A-4937-BDD5-6F31E9EE6DF2}" sibTransId="{5402B360-6A36-45C3-90EA-CD912AE3DC0D}"/>
    <dgm:cxn modelId="{C0E0C7B7-C733-4A7F-9A39-BD6178C5B201}" srcId="{D3B035EE-5A5E-4FCC-A398-8D88793EB650}" destId="{BA34674C-05C7-4F0A-9124-FBF0B3D55655}" srcOrd="1" destOrd="0" parTransId="{5260D7DC-7CF3-46DE-A4A9-B5598DFE957B}" sibTransId="{19C09501-24EC-45F5-8534-F3F194B773C3}"/>
    <dgm:cxn modelId="{325472B9-6A23-481E-B9E9-03EE9F21FE2E}" srcId="{A6BFC63C-7412-4415-AC8A-0B9858D66289}" destId="{9FEAF006-8E06-4E29-95F9-0A6E236E94F8}" srcOrd="1" destOrd="0" parTransId="{A34AA4D2-D86F-4D7B-ACBF-A9D3BAE66B65}" sibTransId="{8835EA5A-56F2-4301-B835-C0C37B7E2F43}"/>
    <dgm:cxn modelId="{221EF3BC-9CEB-4F80-8654-787908D0B103}" srcId="{813704C7-B265-43E0-B3A7-05018DB46941}" destId="{D3B035EE-5A5E-4FCC-A398-8D88793EB650}" srcOrd="0" destOrd="0" parTransId="{A7C6CB23-061E-41C5-AFEA-89807F2641FF}" sibTransId="{50357FB2-0B86-46AF-BCCC-4507FD74C7E9}"/>
    <dgm:cxn modelId="{7C5DD1C9-5324-4225-B022-68CB0B020632}" type="presOf" srcId="{9FEAF006-8E06-4E29-95F9-0A6E236E94F8}" destId="{6B01C918-6A0A-45F1-9927-D9A140B4DA63}" srcOrd="0" destOrd="1" presId="urn:microsoft.com/office/officeart/2005/8/layout/vList2"/>
    <dgm:cxn modelId="{7FF282EE-84FF-4AC7-8A5E-4CA5AAE35E48}" type="presOf" srcId="{E8DCE1A2-72E5-477F-8546-5F4F5E3D8AC6}" destId="{7A35AE41-8DC5-46C1-8D79-9E4079DB1B56}" srcOrd="0" destOrd="0" presId="urn:microsoft.com/office/officeart/2005/8/layout/vList2"/>
    <dgm:cxn modelId="{DC5139A0-3618-49B0-8F4B-DF7181824B9B}" type="presParOf" srcId="{28B2BF1C-6E47-406E-BEEF-855F72FA89D5}" destId="{0D36E72C-1A82-4385-B633-AF5A745D2FC2}" srcOrd="0" destOrd="0" presId="urn:microsoft.com/office/officeart/2005/8/layout/vList2"/>
    <dgm:cxn modelId="{F29928A4-D565-4E13-A370-D6071FF41DFE}" type="presParOf" srcId="{28B2BF1C-6E47-406E-BEEF-855F72FA89D5}" destId="{7A35AE41-8DC5-46C1-8D79-9E4079DB1B56}" srcOrd="1" destOrd="0" presId="urn:microsoft.com/office/officeart/2005/8/layout/vList2"/>
    <dgm:cxn modelId="{A8F0EE88-085C-4447-9B51-DF8874189491}" type="presParOf" srcId="{28B2BF1C-6E47-406E-BEEF-855F72FA89D5}" destId="{9923C2E3-7C72-4F20-842F-0B29856CF87E}" srcOrd="2" destOrd="0" presId="urn:microsoft.com/office/officeart/2005/8/layout/vList2"/>
    <dgm:cxn modelId="{0EE16CBB-BF3F-4399-845D-1C37FB9D57C1}" type="presParOf" srcId="{28B2BF1C-6E47-406E-BEEF-855F72FA89D5}" destId="{6B01C918-6A0A-45F1-9927-D9A140B4DA6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0BE66-FED5-4154-BE74-B68EB056520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5680BF5-22E3-4B0D-9388-5FB2FD81D658}">
      <dgm:prSet phldrT="[Text]" custT="1"/>
      <dgm:spPr/>
      <dgm:t>
        <a:bodyPr/>
        <a:lstStyle/>
        <a:p>
          <a:r>
            <a:rPr lang="en-US" sz="2400" dirty="0"/>
            <a:t>Victimless crime</a:t>
          </a:r>
        </a:p>
      </dgm:t>
    </dgm:pt>
    <dgm:pt modelId="{4ED61C65-0D58-44B2-B1DA-BBC74EBB15DD}" type="parTrans" cxnId="{939911A2-84A6-45BE-A671-8403CAC84963}">
      <dgm:prSet/>
      <dgm:spPr/>
      <dgm:t>
        <a:bodyPr/>
        <a:lstStyle/>
        <a:p>
          <a:endParaRPr lang="en-US"/>
        </a:p>
      </dgm:t>
    </dgm:pt>
    <dgm:pt modelId="{63B6592A-7CCD-4435-AE00-1AD07F406C2B}" type="sibTrans" cxnId="{939911A2-84A6-45BE-A671-8403CAC84963}">
      <dgm:prSet/>
      <dgm:spPr/>
      <dgm:t>
        <a:bodyPr/>
        <a:lstStyle/>
        <a:p>
          <a:endParaRPr lang="en-US"/>
        </a:p>
      </dgm:t>
    </dgm:pt>
    <dgm:pt modelId="{069D2C26-30DB-4A2A-9736-90F1D8E79C8D}">
      <dgm:prSet phldrT="[Text]" custT="1"/>
      <dgm:spPr/>
      <dgm:t>
        <a:bodyPr/>
        <a:lstStyle/>
        <a:p>
          <a:r>
            <a:rPr lang="en-US" sz="2400" dirty="0"/>
            <a:t>Robin Hood ideal</a:t>
          </a:r>
        </a:p>
      </dgm:t>
    </dgm:pt>
    <dgm:pt modelId="{54C8BF4F-CB10-4CD3-BA61-120441A83CFE}" type="parTrans" cxnId="{DC054DF5-8F2A-4787-9356-F099C4EC9BD3}">
      <dgm:prSet/>
      <dgm:spPr/>
      <dgm:t>
        <a:bodyPr/>
        <a:lstStyle/>
        <a:p>
          <a:endParaRPr lang="en-US"/>
        </a:p>
      </dgm:t>
    </dgm:pt>
    <dgm:pt modelId="{A67E1151-B0C4-45B8-84E3-878CDD94C1D7}" type="sibTrans" cxnId="{DC054DF5-8F2A-4787-9356-F099C4EC9BD3}">
      <dgm:prSet/>
      <dgm:spPr/>
      <dgm:t>
        <a:bodyPr/>
        <a:lstStyle/>
        <a:p>
          <a:endParaRPr lang="en-US"/>
        </a:p>
      </dgm:t>
    </dgm:pt>
    <dgm:pt modelId="{C59F4C5F-D16E-4282-A6E8-FF5FAE7FE753}">
      <dgm:prSet phldrT="[Text]" custT="1"/>
      <dgm:spPr/>
      <dgm:t>
        <a:bodyPr/>
        <a:lstStyle/>
        <a:p>
          <a:r>
            <a:rPr lang="en-US" sz="2400" dirty="0"/>
            <a:t>National pride and patriotism</a:t>
          </a:r>
        </a:p>
      </dgm:t>
    </dgm:pt>
    <dgm:pt modelId="{C4834449-2A57-4C21-9A7C-7C0CD162F201}" type="parTrans" cxnId="{9237EB08-A35A-4C4A-A638-F8104C96969E}">
      <dgm:prSet/>
      <dgm:spPr/>
      <dgm:t>
        <a:bodyPr/>
        <a:lstStyle/>
        <a:p>
          <a:endParaRPr lang="en-US"/>
        </a:p>
      </dgm:t>
    </dgm:pt>
    <dgm:pt modelId="{E2F85123-1DC9-4EC8-BD18-20EC1BD48FBB}" type="sibTrans" cxnId="{9237EB08-A35A-4C4A-A638-F8104C96969E}">
      <dgm:prSet/>
      <dgm:spPr/>
      <dgm:t>
        <a:bodyPr/>
        <a:lstStyle/>
        <a:p>
          <a:endParaRPr lang="en-US"/>
        </a:p>
      </dgm:t>
    </dgm:pt>
    <dgm:pt modelId="{9584939E-3D49-413B-9B57-BE21744F43A0}">
      <dgm:prSet phldrT="[Text]" custT="1"/>
      <dgm:spPr/>
      <dgm:t>
        <a:bodyPr/>
        <a:lstStyle/>
        <a:p>
          <a:r>
            <a:rPr lang="en-US" sz="2400" dirty="0"/>
            <a:t>Educational value</a:t>
          </a:r>
        </a:p>
      </dgm:t>
    </dgm:pt>
    <dgm:pt modelId="{B43D8D59-2D58-416A-94B8-791959945444}" type="parTrans" cxnId="{14860846-FB51-4B4D-961D-9AC3A7FDEC88}">
      <dgm:prSet/>
      <dgm:spPr/>
      <dgm:t>
        <a:bodyPr/>
        <a:lstStyle/>
        <a:p>
          <a:endParaRPr lang="en-US"/>
        </a:p>
      </dgm:t>
    </dgm:pt>
    <dgm:pt modelId="{D40BC5AB-C884-4F17-9EA9-8569FAFC66A3}" type="sibTrans" cxnId="{14860846-FB51-4B4D-961D-9AC3A7FDEC88}">
      <dgm:prSet/>
      <dgm:spPr/>
      <dgm:t>
        <a:bodyPr/>
        <a:lstStyle/>
        <a:p>
          <a:endParaRPr lang="en-US"/>
        </a:p>
      </dgm:t>
    </dgm:pt>
    <dgm:pt modelId="{1AF48469-4025-4921-9051-8EDF7830C023}">
      <dgm:prSet phldrT="[Text]" custT="1"/>
      <dgm:spPr/>
      <dgm:t>
        <a:bodyPr/>
        <a:lstStyle/>
        <a:p>
          <a:r>
            <a:rPr lang="en-US" sz="2400" dirty="0"/>
            <a:t>Curiosity</a:t>
          </a:r>
        </a:p>
      </dgm:t>
    </dgm:pt>
    <dgm:pt modelId="{DD29706A-D514-4934-BF0A-2B7FB0F2EF4B}" type="parTrans" cxnId="{85348BCF-FB0D-48AC-8226-4F1DC42F8EE7}">
      <dgm:prSet/>
      <dgm:spPr/>
      <dgm:t>
        <a:bodyPr/>
        <a:lstStyle/>
        <a:p>
          <a:endParaRPr lang="en-US"/>
        </a:p>
      </dgm:t>
    </dgm:pt>
    <dgm:pt modelId="{A7D5491E-9457-426A-848C-97E51A9DF957}" type="sibTrans" cxnId="{85348BCF-FB0D-48AC-8226-4F1DC42F8EE7}">
      <dgm:prSet/>
      <dgm:spPr/>
      <dgm:t>
        <a:bodyPr/>
        <a:lstStyle/>
        <a:p>
          <a:endParaRPr lang="en-US"/>
        </a:p>
      </dgm:t>
    </dgm:pt>
    <dgm:pt modelId="{9B39FB8E-2472-46BE-883C-E79D6B323BAE}" type="pres">
      <dgm:prSet presAssocID="{CCE0BE66-FED5-4154-BE74-B68EB0565207}" presName="linear" presStyleCnt="0">
        <dgm:presLayoutVars>
          <dgm:dir/>
          <dgm:animLvl val="lvl"/>
          <dgm:resizeHandles val="exact"/>
        </dgm:presLayoutVars>
      </dgm:prSet>
      <dgm:spPr/>
    </dgm:pt>
    <dgm:pt modelId="{74BB50AA-B89F-4A1D-8F23-0703D74CC237}" type="pres">
      <dgm:prSet presAssocID="{15680BF5-22E3-4B0D-9388-5FB2FD81D658}" presName="parentLin" presStyleCnt="0"/>
      <dgm:spPr/>
    </dgm:pt>
    <dgm:pt modelId="{5BB59885-5A60-4C4F-B858-093403667878}" type="pres">
      <dgm:prSet presAssocID="{15680BF5-22E3-4B0D-9388-5FB2FD81D658}" presName="parentLeftMargin" presStyleLbl="node1" presStyleIdx="0" presStyleCnt="5"/>
      <dgm:spPr/>
    </dgm:pt>
    <dgm:pt modelId="{775CDAFE-024F-47FB-A294-6AF3859E9C63}" type="pres">
      <dgm:prSet presAssocID="{15680BF5-22E3-4B0D-9388-5FB2FD81D658}" presName="parentText" presStyleLbl="node1" presStyleIdx="0" presStyleCnt="5">
        <dgm:presLayoutVars>
          <dgm:chMax val="0"/>
          <dgm:bulletEnabled val="1"/>
        </dgm:presLayoutVars>
      </dgm:prSet>
      <dgm:spPr/>
    </dgm:pt>
    <dgm:pt modelId="{073B1D70-03B1-48FD-AA12-C8C0F852ACDD}" type="pres">
      <dgm:prSet presAssocID="{15680BF5-22E3-4B0D-9388-5FB2FD81D658}" presName="negativeSpace" presStyleCnt="0"/>
      <dgm:spPr/>
    </dgm:pt>
    <dgm:pt modelId="{47467C40-8C9A-4664-8D17-C8D235F05FCE}" type="pres">
      <dgm:prSet presAssocID="{15680BF5-22E3-4B0D-9388-5FB2FD81D658}" presName="childText" presStyleLbl="conFgAcc1" presStyleIdx="0" presStyleCnt="5">
        <dgm:presLayoutVars>
          <dgm:bulletEnabled val="1"/>
        </dgm:presLayoutVars>
      </dgm:prSet>
      <dgm:spPr/>
    </dgm:pt>
    <dgm:pt modelId="{5B0E6EE1-65E4-4D75-A03F-1CA6DEDEF16A}" type="pres">
      <dgm:prSet presAssocID="{63B6592A-7CCD-4435-AE00-1AD07F406C2B}" presName="spaceBetweenRectangles" presStyleCnt="0"/>
      <dgm:spPr/>
    </dgm:pt>
    <dgm:pt modelId="{FAD43E30-95F5-4AE0-9170-A7186A8CC5D7}" type="pres">
      <dgm:prSet presAssocID="{069D2C26-30DB-4A2A-9736-90F1D8E79C8D}" presName="parentLin" presStyleCnt="0"/>
      <dgm:spPr/>
    </dgm:pt>
    <dgm:pt modelId="{7F8EE015-CE0B-444D-A3EA-AAFA3FD9F799}" type="pres">
      <dgm:prSet presAssocID="{069D2C26-30DB-4A2A-9736-90F1D8E79C8D}" presName="parentLeftMargin" presStyleLbl="node1" presStyleIdx="0" presStyleCnt="5"/>
      <dgm:spPr/>
    </dgm:pt>
    <dgm:pt modelId="{7BD728D3-F8E9-44EA-BB98-AA221A275250}" type="pres">
      <dgm:prSet presAssocID="{069D2C26-30DB-4A2A-9736-90F1D8E79C8D}" presName="parentText" presStyleLbl="node1" presStyleIdx="1" presStyleCnt="5">
        <dgm:presLayoutVars>
          <dgm:chMax val="0"/>
          <dgm:bulletEnabled val="1"/>
        </dgm:presLayoutVars>
      </dgm:prSet>
      <dgm:spPr/>
    </dgm:pt>
    <dgm:pt modelId="{39EFEB0C-B319-472B-AEF3-8B50E16AE47B}" type="pres">
      <dgm:prSet presAssocID="{069D2C26-30DB-4A2A-9736-90F1D8E79C8D}" presName="negativeSpace" presStyleCnt="0"/>
      <dgm:spPr/>
    </dgm:pt>
    <dgm:pt modelId="{3111C450-60CB-4593-9045-A8ABD8411A0F}" type="pres">
      <dgm:prSet presAssocID="{069D2C26-30DB-4A2A-9736-90F1D8E79C8D}" presName="childText" presStyleLbl="conFgAcc1" presStyleIdx="1" presStyleCnt="5">
        <dgm:presLayoutVars>
          <dgm:bulletEnabled val="1"/>
        </dgm:presLayoutVars>
      </dgm:prSet>
      <dgm:spPr/>
    </dgm:pt>
    <dgm:pt modelId="{5645F52C-A74B-4F3B-B112-107B0E522E16}" type="pres">
      <dgm:prSet presAssocID="{A67E1151-B0C4-45B8-84E3-878CDD94C1D7}" presName="spaceBetweenRectangles" presStyleCnt="0"/>
      <dgm:spPr/>
    </dgm:pt>
    <dgm:pt modelId="{896864E6-8E7A-4D83-A706-10544FBC8444}" type="pres">
      <dgm:prSet presAssocID="{C59F4C5F-D16E-4282-A6E8-FF5FAE7FE753}" presName="parentLin" presStyleCnt="0"/>
      <dgm:spPr/>
    </dgm:pt>
    <dgm:pt modelId="{6D25929D-481F-41DB-944D-9AA6107F0042}" type="pres">
      <dgm:prSet presAssocID="{C59F4C5F-D16E-4282-A6E8-FF5FAE7FE753}" presName="parentLeftMargin" presStyleLbl="node1" presStyleIdx="1" presStyleCnt="5"/>
      <dgm:spPr/>
    </dgm:pt>
    <dgm:pt modelId="{9D61F4BF-02B4-48DD-9C54-0265CACD198D}" type="pres">
      <dgm:prSet presAssocID="{C59F4C5F-D16E-4282-A6E8-FF5FAE7FE753}" presName="parentText" presStyleLbl="node1" presStyleIdx="2" presStyleCnt="5">
        <dgm:presLayoutVars>
          <dgm:chMax val="0"/>
          <dgm:bulletEnabled val="1"/>
        </dgm:presLayoutVars>
      </dgm:prSet>
      <dgm:spPr/>
    </dgm:pt>
    <dgm:pt modelId="{CCEF6798-E88C-4A4C-8665-2D84FBCF3206}" type="pres">
      <dgm:prSet presAssocID="{C59F4C5F-D16E-4282-A6E8-FF5FAE7FE753}" presName="negativeSpace" presStyleCnt="0"/>
      <dgm:spPr/>
    </dgm:pt>
    <dgm:pt modelId="{208D75FA-A83F-4033-B6F7-747AA416251B}" type="pres">
      <dgm:prSet presAssocID="{C59F4C5F-D16E-4282-A6E8-FF5FAE7FE753}" presName="childText" presStyleLbl="conFgAcc1" presStyleIdx="2" presStyleCnt="5">
        <dgm:presLayoutVars>
          <dgm:bulletEnabled val="1"/>
        </dgm:presLayoutVars>
      </dgm:prSet>
      <dgm:spPr/>
    </dgm:pt>
    <dgm:pt modelId="{02928EF3-3302-4BD5-9EB2-762E0DAE7466}" type="pres">
      <dgm:prSet presAssocID="{E2F85123-1DC9-4EC8-BD18-20EC1BD48FBB}" presName="spaceBetweenRectangles" presStyleCnt="0"/>
      <dgm:spPr/>
    </dgm:pt>
    <dgm:pt modelId="{DBC5156B-E095-460C-AD08-1117D94D52A0}" type="pres">
      <dgm:prSet presAssocID="{9584939E-3D49-413B-9B57-BE21744F43A0}" presName="parentLin" presStyleCnt="0"/>
      <dgm:spPr/>
    </dgm:pt>
    <dgm:pt modelId="{EA4A4D5E-7DBB-4247-9DCF-7DF1B00B8F02}" type="pres">
      <dgm:prSet presAssocID="{9584939E-3D49-413B-9B57-BE21744F43A0}" presName="parentLeftMargin" presStyleLbl="node1" presStyleIdx="2" presStyleCnt="5"/>
      <dgm:spPr/>
    </dgm:pt>
    <dgm:pt modelId="{7ED62D26-4C81-4AFE-BE18-713B4A25BCC7}" type="pres">
      <dgm:prSet presAssocID="{9584939E-3D49-413B-9B57-BE21744F43A0}" presName="parentText" presStyleLbl="node1" presStyleIdx="3" presStyleCnt="5">
        <dgm:presLayoutVars>
          <dgm:chMax val="0"/>
          <dgm:bulletEnabled val="1"/>
        </dgm:presLayoutVars>
      </dgm:prSet>
      <dgm:spPr/>
    </dgm:pt>
    <dgm:pt modelId="{CD83C75A-5BF4-47F3-A569-708A1B8D047A}" type="pres">
      <dgm:prSet presAssocID="{9584939E-3D49-413B-9B57-BE21744F43A0}" presName="negativeSpace" presStyleCnt="0"/>
      <dgm:spPr/>
    </dgm:pt>
    <dgm:pt modelId="{B2C8D7BC-D5CD-48EA-A181-FCA803DAC5F1}" type="pres">
      <dgm:prSet presAssocID="{9584939E-3D49-413B-9B57-BE21744F43A0}" presName="childText" presStyleLbl="conFgAcc1" presStyleIdx="3" presStyleCnt="5">
        <dgm:presLayoutVars>
          <dgm:bulletEnabled val="1"/>
        </dgm:presLayoutVars>
      </dgm:prSet>
      <dgm:spPr/>
    </dgm:pt>
    <dgm:pt modelId="{EA946EC4-8FF9-4095-85DF-81056BE3FD9A}" type="pres">
      <dgm:prSet presAssocID="{D40BC5AB-C884-4F17-9EA9-8569FAFC66A3}" presName="spaceBetweenRectangles" presStyleCnt="0"/>
      <dgm:spPr/>
    </dgm:pt>
    <dgm:pt modelId="{B025C539-C05D-4B6E-839A-CABBB1D7C597}" type="pres">
      <dgm:prSet presAssocID="{1AF48469-4025-4921-9051-8EDF7830C023}" presName="parentLin" presStyleCnt="0"/>
      <dgm:spPr/>
    </dgm:pt>
    <dgm:pt modelId="{FEC9C83E-1EB7-4AA4-9CA5-AE999E1BD963}" type="pres">
      <dgm:prSet presAssocID="{1AF48469-4025-4921-9051-8EDF7830C023}" presName="parentLeftMargin" presStyleLbl="node1" presStyleIdx="3" presStyleCnt="5"/>
      <dgm:spPr/>
    </dgm:pt>
    <dgm:pt modelId="{63E3A994-A458-43AD-9D6E-DB0167B749EC}" type="pres">
      <dgm:prSet presAssocID="{1AF48469-4025-4921-9051-8EDF7830C023}" presName="parentText" presStyleLbl="node1" presStyleIdx="4" presStyleCnt="5">
        <dgm:presLayoutVars>
          <dgm:chMax val="0"/>
          <dgm:bulletEnabled val="1"/>
        </dgm:presLayoutVars>
      </dgm:prSet>
      <dgm:spPr/>
    </dgm:pt>
    <dgm:pt modelId="{1E83C6DA-CF0C-4E6F-8DAC-AD8655639755}" type="pres">
      <dgm:prSet presAssocID="{1AF48469-4025-4921-9051-8EDF7830C023}" presName="negativeSpace" presStyleCnt="0"/>
      <dgm:spPr/>
    </dgm:pt>
    <dgm:pt modelId="{49AB6B05-43DB-4168-AC04-6893DE4E6153}" type="pres">
      <dgm:prSet presAssocID="{1AF48469-4025-4921-9051-8EDF7830C023}" presName="childText" presStyleLbl="conFgAcc1" presStyleIdx="4" presStyleCnt="5">
        <dgm:presLayoutVars>
          <dgm:bulletEnabled val="1"/>
        </dgm:presLayoutVars>
      </dgm:prSet>
      <dgm:spPr/>
    </dgm:pt>
  </dgm:ptLst>
  <dgm:cxnLst>
    <dgm:cxn modelId="{FD405800-B4D2-444D-ACB4-65135624D951}" type="presOf" srcId="{C59F4C5F-D16E-4282-A6E8-FF5FAE7FE753}" destId="{9D61F4BF-02B4-48DD-9C54-0265CACD198D}" srcOrd="1" destOrd="0" presId="urn:microsoft.com/office/officeart/2005/8/layout/list1"/>
    <dgm:cxn modelId="{9237EB08-A35A-4C4A-A638-F8104C96969E}" srcId="{CCE0BE66-FED5-4154-BE74-B68EB0565207}" destId="{C59F4C5F-D16E-4282-A6E8-FF5FAE7FE753}" srcOrd="2" destOrd="0" parTransId="{C4834449-2A57-4C21-9A7C-7C0CD162F201}" sibTransId="{E2F85123-1DC9-4EC8-BD18-20EC1BD48FBB}"/>
    <dgm:cxn modelId="{D6160F09-1AE0-4D37-8104-7CD913928EAB}" type="presOf" srcId="{9584939E-3D49-413B-9B57-BE21744F43A0}" destId="{EA4A4D5E-7DBB-4247-9DCF-7DF1B00B8F02}" srcOrd="0" destOrd="0" presId="urn:microsoft.com/office/officeart/2005/8/layout/list1"/>
    <dgm:cxn modelId="{9F2DA840-1B1E-4FC0-A774-6654E69E77C1}" type="presOf" srcId="{CCE0BE66-FED5-4154-BE74-B68EB0565207}" destId="{9B39FB8E-2472-46BE-883C-E79D6B323BAE}" srcOrd="0" destOrd="0" presId="urn:microsoft.com/office/officeart/2005/8/layout/list1"/>
    <dgm:cxn modelId="{AB19365D-02A6-4C1E-B3B3-4826DF536EC7}" type="presOf" srcId="{15680BF5-22E3-4B0D-9388-5FB2FD81D658}" destId="{5BB59885-5A60-4C4F-B858-093403667878}" srcOrd="0" destOrd="0" presId="urn:microsoft.com/office/officeart/2005/8/layout/list1"/>
    <dgm:cxn modelId="{14860846-FB51-4B4D-961D-9AC3A7FDEC88}" srcId="{CCE0BE66-FED5-4154-BE74-B68EB0565207}" destId="{9584939E-3D49-413B-9B57-BE21744F43A0}" srcOrd="3" destOrd="0" parTransId="{B43D8D59-2D58-416A-94B8-791959945444}" sibTransId="{D40BC5AB-C884-4F17-9EA9-8569FAFC66A3}"/>
    <dgm:cxn modelId="{6C8F226E-A4B7-4A4A-A15C-23F3026710B9}" type="presOf" srcId="{1AF48469-4025-4921-9051-8EDF7830C023}" destId="{63E3A994-A458-43AD-9D6E-DB0167B749EC}" srcOrd="1" destOrd="0" presId="urn:microsoft.com/office/officeart/2005/8/layout/list1"/>
    <dgm:cxn modelId="{526D9885-11A0-49F0-BB90-A46226C31000}" type="presOf" srcId="{069D2C26-30DB-4A2A-9736-90F1D8E79C8D}" destId="{7F8EE015-CE0B-444D-A3EA-AAFA3FD9F799}" srcOrd="0" destOrd="0" presId="urn:microsoft.com/office/officeart/2005/8/layout/list1"/>
    <dgm:cxn modelId="{62FF48A0-381A-4BCC-A69E-3B6153D64A5A}" type="presOf" srcId="{069D2C26-30DB-4A2A-9736-90F1D8E79C8D}" destId="{7BD728D3-F8E9-44EA-BB98-AA221A275250}" srcOrd="1" destOrd="0" presId="urn:microsoft.com/office/officeart/2005/8/layout/list1"/>
    <dgm:cxn modelId="{939911A2-84A6-45BE-A671-8403CAC84963}" srcId="{CCE0BE66-FED5-4154-BE74-B68EB0565207}" destId="{15680BF5-22E3-4B0D-9388-5FB2FD81D658}" srcOrd="0" destOrd="0" parTransId="{4ED61C65-0D58-44B2-B1DA-BBC74EBB15DD}" sibTransId="{63B6592A-7CCD-4435-AE00-1AD07F406C2B}"/>
    <dgm:cxn modelId="{F56E3FA2-A273-4B31-9DAD-054C51E3864A}" type="presOf" srcId="{1AF48469-4025-4921-9051-8EDF7830C023}" destId="{FEC9C83E-1EB7-4AA4-9CA5-AE999E1BD963}" srcOrd="0" destOrd="0" presId="urn:microsoft.com/office/officeart/2005/8/layout/list1"/>
    <dgm:cxn modelId="{4097DBAA-128B-4255-95E6-3E2D2EDF0293}" type="presOf" srcId="{15680BF5-22E3-4B0D-9388-5FB2FD81D658}" destId="{775CDAFE-024F-47FB-A294-6AF3859E9C63}" srcOrd="1" destOrd="0" presId="urn:microsoft.com/office/officeart/2005/8/layout/list1"/>
    <dgm:cxn modelId="{649B88C6-14F4-4043-B797-4C339A309911}" type="presOf" srcId="{C59F4C5F-D16E-4282-A6E8-FF5FAE7FE753}" destId="{6D25929D-481F-41DB-944D-9AA6107F0042}" srcOrd="0" destOrd="0" presId="urn:microsoft.com/office/officeart/2005/8/layout/list1"/>
    <dgm:cxn modelId="{85348BCF-FB0D-48AC-8226-4F1DC42F8EE7}" srcId="{CCE0BE66-FED5-4154-BE74-B68EB0565207}" destId="{1AF48469-4025-4921-9051-8EDF7830C023}" srcOrd="4" destOrd="0" parTransId="{DD29706A-D514-4934-BF0A-2B7FB0F2EF4B}" sibTransId="{A7D5491E-9457-426A-848C-97E51A9DF957}"/>
    <dgm:cxn modelId="{DC054DF5-8F2A-4787-9356-F099C4EC9BD3}" srcId="{CCE0BE66-FED5-4154-BE74-B68EB0565207}" destId="{069D2C26-30DB-4A2A-9736-90F1D8E79C8D}" srcOrd="1" destOrd="0" parTransId="{54C8BF4F-CB10-4CD3-BA61-120441A83CFE}" sibTransId="{A67E1151-B0C4-45B8-84E3-878CDD94C1D7}"/>
    <dgm:cxn modelId="{FF572CF6-F917-4792-8829-64373D6997E7}" type="presOf" srcId="{9584939E-3D49-413B-9B57-BE21744F43A0}" destId="{7ED62D26-4C81-4AFE-BE18-713B4A25BCC7}" srcOrd="1" destOrd="0" presId="urn:microsoft.com/office/officeart/2005/8/layout/list1"/>
    <dgm:cxn modelId="{B851523B-73AE-40CC-B40D-8A8DEB9081FD}" type="presParOf" srcId="{9B39FB8E-2472-46BE-883C-E79D6B323BAE}" destId="{74BB50AA-B89F-4A1D-8F23-0703D74CC237}" srcOrd="0" destOrd="0" presId="urn:microsoft.com/office/officeart/2005/8/layout/list1"/>
    <dgm:cxn modelId="{375A6391-7FA2-47BA-AF18-A4F1C837839A}" type="presParOf" srcId="{74BB50AA-B89F-4A1D-8F23-0703D74CC237}" destId="{5BB59885-5A60-4C4F-B858-093403667878}" srcOrd="0" destOrd="0" presId="urn:microsoft.com/office/officeart/2005/8/layout/list1"/>
    <dgm:cxn modelId="{03605EEA-F915-42F1-8708-7E123FA7A74D}" type="presParOf" srcId="{74BB50AA-B89F-4A1D-8F23-0703D74CC237}" destId="{775CDAFE-024F-47FB-A294-6AF3859E9C63}" srcOrd="1" destOrd="0" presId="urn:microsoft.com/office/officeart/2005/8/layout/list1"/>
    <dgm:cxn modelId="{146729C9-9A8E-485A-AB34-EC9DCB8E78F7}" type="presParOf" srcId="{9B39FB8E-2472-46BE-883C-E79D6B323BAE}" destId="{073B1D70-03B1-48FD-AA12-C8C0F852ACDD}" srcOrd="1" destOrd="0" presId="urn:microsoft.com/office/officeart/2005/8/layout/list1"/>
    <dgm:cxn modelId="{45238F24-6305-4377-A0E8-58DEEFB982B3}" type="presParOf" srcId="{9B39FB8E-2472-46BE-883C-E79D6B323BAE}" destId="{47467C40-8C9A-4664-8D17-C8D235F05FCE}" srcOrd="2" destOrd="0" presId="urn:microsoft.com/office/officeart/2005/8/layout/list1"/>
    <dgm:cxn modelId="{E03F976E-F5D1-4340-9472-7EB24D16B9C6}" type="presParOf" srcId="{9B39FB8E-2472-46BE-883C-E79D6B323BAE}" destId="{5B0E6EE1-65E4-4D75-A03F-1CA6DEDEF16A}" srcOrd="3" destOrd="0" presId="urn:microsoft.com/office/officeart/2005/8/layout/list1"/>
    <dgm:cxn modelId="{1B689BE3-DCDC-43D1-8CC2-8872273F2E67}" type="presParOf" srcId="{9B39FB8E-2472-46BE-883C-E79D6B323BAE}" destId="{FAD43E30-95F5-4AE0-9170-A7186A8CC5D7}" srcOrd="4" destOrd="0" presId="urn:microsoft.com/office/officeart/2005/8/layout/list1"/>
    <dgm:cxn modelId="{8881FBBB-7C5C-44BE-B624-638031074EEC}" type="presParOf" srcId="{FAD43E30-95F5-4AE0-9170-A7186A8CC5D7}" destId="{7F8EE015-CE0B-444D-A3EA-AAFA3FD9F799}" srcOrd="0" destOrd="0" presId="urn:microsoft.com/office/officeart/2005/8/layout/list1"/>
    <dgm:cxn modelId="{6A3C0469-18FB-4597-896B-4405E44DACE7}" type="presParOf" srcId="{FAD43E30-95F5-4AE0-9170-A7186A8CC5D7}" destId="{7BD728D3-F8E9-44EA-BB98-AA221A275250}" srcOrd="1" destOrd="0" presId="urn:microsoft.com/office/officeart/2005/8/layout/list1"/>
    <dgm:cxn modelId="{6101D495-799E-4B89-9145-712CC43AA16A}" type="presParOf" srcId="{9B39FB8E-2472-46BE-883C-E79D6B323BAE}" destId="{39EFEB0C-B319-472B-AEF3-8B50E16AE47B}" srcOrd="5" destOrd="0" presId="urn:microsoft.com/office/officeart/2005/8/layout/list1"/>
    <dgm:cxn modelId="{60AF2FF1-69B7-4D1F-8A3A-34B4C60F7387}" type="presParOf" srcId="{9B39FB8E-2472-46BE-883C-E79D6B323BAE}" destId="{3111C450-60CB-4593-9045-A8ABD8411A0F}" srcOrd="6" destOrd="0" presId="urn:microsoft.com/office/officeart/2005/8/layout/list1"/>
    <dgm:cxn modelId="{0A56AA71-F5FD-49D8-B543-C96CA129C6A0}" type="presParOf" srcId="{9B39FB8E-2472-46BE-883C-E79D6B323BAE}" destId="{5645F52C-A74B-4F3B-B112-107B0E522E16}" srcOrd="7" destOrd="0" presId="urn:microsoft.com/office/officeart/2005/8/layout/list1"/>
    <dgm:cxn modelId="{9B52FFB4-EEFD-47BA-B984-78F41979BEF6}" type="presParOf" srcId="{9B39FB8E-2472-46BE-883C-E79D6B323BAE}" destId="{896864E6-8E7A-4D83-A706-10544FBC8444}" srcOrd="8" destOrd="0" presId="urn:microsoft.com/office/officeart/2005/8/layout/list1"/>
    <dgm:cxn modelId="{37AB7E47-69AC-4FDC-AFD7-6F15324D05DE}" type="presParOf" srcId="{896864E6-8E7A-4D83-A706-10544FBC8444}" destId="{6D25929D-481F-41DB-944D-9AA6107F0042}" srcOrd="0" destOrd="0" presId="urn:microsoft.com/office/officeart/2005/8/layout/list1"/>
    <dgm:cxn modelId="{6CC5249C-DE56-4395-BDDB-9B799F284322}" type="presParOf" srcId="{896864E6-8E7A-4D83-A706-10544FBC8444}" destId="{9D61F4BF-02B4-48DD-9C54-0265CACD198D}" srcOrd="1" destOrd="0" presId="urn:microsoft.com/office/officeart/2005/8/layout/list1"/>
    <dgm:cxn modelId="{9B8D8D9A-E312-4578-800D-3B95B70AB7A5}" type="presParOf" srcId="{9B39FB8E-2472-46BE-883C-E79D6B323BAE}" destId="{CCEF6798-E88C-4A4C-8665-2D84FBCF3206}" srcOrd="9" destOrd="0" presId="urn:microsoft.com/office/officeart/2005/8/layout/list1"/>
    <dgm:cxn modelId="{C6399D95-3905-42EF-9799-E19892D38AE6}" type="presParOf" srcId="{9B39FB8E-2472-46BE-883C-E79D6B323BAE}" destId="{208D75FA-A83F-4033-B6F7-747AA416251B}" srcOrd="10" destOrd="0" presId="urn:microsoft.com/office/officeart/2005/8/layout/list1"/>
    <dgm:cxn modelId="{837724B3-2B9C-4FF4-A403-BCC68F036296}" type="presParOf" srcId="{9B39FB8E-2472-46BE-883C-E79D6B323BAE}" destId="{02928EF3-3302-4BD5-9EB2-762E0DAE7466}" srcOrd="11" destOrd="0" presId="urn:microsoft.com/office/officeart/2005/8/layout/list1"/>
    <dgm:cxn modelId="{01D486BA-A656-49B6-A5AB-4B02F0C2FFAD}" type="presParOf" srcId="{9B39FB8E-2472-46BE-883C-E79D6B323BAE}" destId="{DBC5156B-E095-460C-AD08-1117D94D52A0}" srcOrd="12" destOrd="0" presId="urn:microsoft.com/office/officeart/2005/8/layout/list1"/>
    <dgm:cxn modelId="{C6A49906-7835-4E45-99EB-2BD7B9896B8F}" type="presParOf" srcId="{DBC5156B-E095-460C-AD08-1117D94D52A0}" destId="{EA4A4D5E-7DBB-4247-9DCF-7DF1B00B8F02}" srcOrd="0" destOrd="0" presId="urn:microsoft.com/office/officeart/2005/8/layout/list1"/>
    <dgm:cxn modelId="{E22F4B4E-C3E3-4048-8D0C-60601D4F9C4B}" type="presParOf" srcId="{DBC5156B-E095-460C-AD08-1117D94D52A0}" destId="{7ED62D26-4C81-4AFE-BE18-713B4A25BCC7}" srcOrd="1" destOrd="0" presId="urn:microsoft.com/office/officeart/2005/8/layout/list1"/>
    <dgm:cxn modelId="{8AF666E5-5C29-485D-89DA-B42214962AB1}" type="presParOf" srcId="{9B39FB8E-2472-46BE-883C-E79D6B323BAE}" destId="{CD83C75A-5BF4-47F3-A569-708A1B8D047A}" srcOrd="13" destOrd="0" presId="urn:microsoft.com/office/officeart/2005/8/layout/list1"/>
    <dgm:cxn modelId="{F975AAC7-0EDB-4248-9281-BAD7171E195D}" type="presParOf" srcId="{9B39FB8E-2472-46BE-883C-E79D6B323BAE}" destId="{B2C8D7BC-D5CD-48EA-A181-FCA803DAC5F1}" srcOrd="14" destOrd="0" presId="urn:microsoft.com/office/officeart/2005/8/layout/list1"/>
    <dgm:cxn modelId="{E17E8606-A965-4994-AD13-5D3DCE32019E}" type="presParOf" srcId="{9B39FB8E-2472-46BE-883C-E79D6B323BAE}" destId="{EA946EC4-8FF9-4095-85DF-81056BE3FD9A}" srcOrd="15" destOrd="0" presId="urn:microsoft.com/office/officeart/2005/8/layout/list1"/>
    <dgm:cxn modelId="{FE6A3D95-5120-4DD3-A4D4-6EAA72281160}" type="presParOf" srcId="{9B39FB8E-2472-46BE-883C-E79D6B323BAE}" destId="{B025C539-C05D-4B6E-839A-CABBB1D7C597}" srcOrd="16" destOrd="0" presId="urn:microsoft.com/office/officeart/2005/8/layout/list1"/>
    <dgm:cxn modelId="{F0EB5ED0-7FB7-45BE-9861-8899F07722CD}" type="presParOf" srcId="{B025C539-C05D-4B6E-839A-CABBB1D7C597}" destId="{FEC9C83E-1EB7-4AA4-9CA5-AE999E1BD963}" srcOrd="0" destOrd="0" presId="urn:microsoft.com/office/officeart/2005/8/layout/list1"/>
    <dgm:cxn modelId="{A0C35C15-8751-4D6F-8B6F-901334A81366}" type="presParOf" srcId="{B025C539-C05D-4B6E-839A-CABBB1D7C597}" destId="{63E3A994-A458-43AD-9D6E-DB0167B749EC}" srcOrd="1" destOrd="0" presId="urn:microsoft.com/office/officeart/2005/8/layout/list1"/>
    <dgm:cxn modelId="{F6D2D76A-531E-453A-A8E5-A38940300D9E}" type="presParOf" srcId="{9B39FB8E-2472-46BE-883C-E79D6B323BAE}" destId="{1E83C6DA-CF0C-4E6F-8DAC-AD8655639755}" srcOrd="17" destOrd="0" presId="urn:microsoft.com/office/officeart/2005/8/layout/list1"/>
    <dgm:cxn modelId="{6D164F5E-057C-476C-B680-FA083A5CB4C6}" type="presParOf" srcId="{9B39FB8E-2472-46BE-883C-E79D6B323BAE}" destId="{49AB6B05-43DB-4168-AC04-6893DE4E6153}"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71290F-73BC-4847-8B87-15370905B34E}" type="doc">
      <dgm:prSet loTypeId="urn:microsoft.com/office/officeart/2005/8/layout/cycle6" loCatId="relationship" qsTypeId="urn:microsoft.com/office/officeart/2005/8/quickstyle/simple1" qsCatId="simple" csTypeId="urn:microsoft.com/office/officeart/2005/8/colors/accent1_3" csCatId="accent1" phldr="1"/>
      <dgm:spPr/>
      <dgm:t>
        <a:bodyPr/>
        <a:lstStyle/>
        <a:p>
          <a:endParaRPr lang="en-US"/>
        </a:p>
      </dgm:t>
    </dgm:pt>
    <dgm:pt modelId="{61E5E5A2-3452-4B2B-97DF-05711BBA8E6D}">
      <dgm:prSet phldrT="[Text]"/>
      <dgm:spPr/>
      <dgm:t>
        <a:bodyPr/>
        <a:lstStyle/>
        <a:p>
          <a:r>
            <a:rPr lang="en-US" dirty="0"/>
            <a:t>Means</a:t>
          </a:r>
        </a:p>
      </dgm:t>
    </dgm:pt>
    <dgm:pt modelId="{19B80B19-E2C7-4496-930C-7419DDE469AC}" type="parTrans" cxnId="{B4AFFE05-2B7E-4377-A4A2-ACF0843B0A55}">
      <dgm:prSet/>
      <dgm:spPr/>
      <dgm:t>
        <a:bodyPr/>
        <a:lstStyle/>
        <a:p>
          <a:endParaRPr lang="en-US"/>
        </a:p>
      </dgm:t>
    </dgm:pt>
    <dgm:pt modelId="{0107E31A-5F8E-439C-B13C-07F0D530056A}" type="sibTrans" cxnId="{B4AFFE05-2B7E-4377-A4A2-ACF0843B0A55}">
      <dgm:prSet/>
      <dgm:spPr/>
      <dgm:t>
        <a:bodyPr/>
        <a:lstStyle/>
        <a:p>
          <a:endParaRPr lang="en-US"/>
        </a:p>
      </dgm:t>
    </dgm:pt>
    <dgm:pt modelId="{8399EA38-1FED-4639-B61B-FBC71940639E}">
      <dgm:prSet phldrT="[Text]"/>
      <dgm:spPr/>
      <dgm:t>
        <a:bodyPr/>
        <a:lstStyle/>
        <a:p>
          <a:r>
            <a:rPr lang="en-US" dirty="0"/>
            <a:t>Motive</a:t>
          </a:r>
        </a:p>
      </dgm:t>
    </dgm:pt>
    <dgm:pt modelId="{DF01F36D-83CA-4CEE-B6C4-38916EDCB1F9}" type="parTrans" cxnId="{AE804158-B09A-4501-BA70-A886CCD047C7}">
      <dgm:prSet/>
      <dgm:spPr/>
      <dgm:t>
        <a:bodyPr/>
        <a:lstStyle/>
        <a:p>
          <a:endParaRPr lang="en-US"/>
        </a:p>
      </dgm:t>
    </dgm:pt>
    <dgm:pt modelId="{4DE076C3-6D8C-4C54-84A5-7E9991626CC8}" type="sibTrans" cxnId="{AE804158-B09A-4501-BA70-A886CCD047C7}">
      <dgm:prSet/>
      <dgm:spPr/>
      <dgm:t>
        <a:bodyPr/>
        <a:lstStyle/>
        <a:p>
          <a:endParaRPr lang="en-US"/>
        </a:p>
      </dgm:t>
    </dgm:pt>
    <dgm:pt modelId="{F77F3CE7-D738-4204-AEF7-9103F9376101}">
      <dgm:prSet phldrT="[Text]"/>
      <dgm:spPr/>
      <dgm:t>
        <a:bodyPr/>
        <a:lstStyle/>
        <a:p>
          <a:r>
            <a:rPr lang="en-US" dirty="0"/>
            <a:t>Opportunity</a:t>
          </a:r>
        </a:p>
      </dgm:t>
    </dgm:pt>
    <dgm:pt modelId="{3AFAB6B1-CD00-47C1-82E4-355D8BBF6D85}" type="parTrans" cxnId="{25DD26D8-3EEC-4239-B1AD-055C70BB0004}">
      <dgm:prSet/>
      <dgm:spPr/>
      <dgm:t>
        <a:bodyPr/>
        <a:lstStyle/>
        <a:p>
          <a:endParaRPr lang="en-US"/>
        </a:p>
      </dgm:t>
    </dgm:pt>
    <dgm:pt modelId="{580659E0-CFC7-4C69-92C4-FA260863D8AE}" type="sibTrans" cxnId="{25DD26D8-3EEC-4239-B1AD-055C70BB0004}">
      <dgm:prSet/>
      <dgm:spPr/>
      <dgm:t>
        <a:bodyPr/>
        <a:lstStyle/>
        <a:p>
          <a:endParaRPr lang="en-US"/>
        </a:p>
      </dgm:t>
    </dgm:pt>
    <dgm:pt modelId="{814C5857-CB87-4E75-9E3B-6B55490D9924}" type="pres">
      <dgm:prSet presAssocID="{2771290F-73BC-4847-8B87-15370905B34E}" presName="cycle" presStyleCnt="0">
        <dgm:presLayoutVars>
          <dgm:dir/>
          <dgm:resizeHandles val="exact"/>
        </dgm:presLayoutVars>
      </dgm:prSet>
      <dgm:spPr/>
    </dgm:pt>
    <dgm:pt modelId="{BFE936E3-6C5C-456D-91BC-B61112CA4376}" type="pres">
      <dgm:prSet presAssocID="{61E5E5A2-3452-4B2B-97DF-05711BBA8E6D}" presName="node" presStyleLbl="node1" presStyleIdx="0" presStyleCnt="3">
        <dgm:presLayoutVars>
          <dgm:bulletEnabled val="1"/>
        </dgm:presLayoutVars>
      </dgm:prSet>
      <dgm:spPr/>
    </dgm:pt>
    <dgm:pt modelId="{A37DE9B5-FF30-4A9B-90E4-DC9BD51FBB82}" type="pres">
      <dgm:prSet presAssocID="{61E5E5A2-3452-4B2B-97DF-05711BBA8E6D}" presName="spNode" presStyleCnt="0"/>
      <dgm:spPr/>
    </dgm:pt>
    <dgm:pt modelId="{B681BBD0-8F9B-40EE-ADAF-85F43E7C6EFA}" type="pres">
      <dgm:prSet presAssocID="{0107E31A-5F8E-439C-B13C-07F0D530056A}" presName="sibTrans" presStyleLbl="sibTrans1D1" presStyleIdx="0" presStyleCnt="3"/>
      <dgm:spPr/>
    </dgm:pt>
    <dgm:pt modelId="{500EB95D-1A32-403B-9CB0-32C13B518E85}" type="pres">
      <dgm:prSet presAssocID="{8399EA38-1FED-4639-B61B-FBC71940639E}" presName="node" presStyleLbl="node1" presStyleIdx="1" presStyleCnt="3">
        <dgm:presLayoutVars>
          <dgm:bulletEnabled val="1"/>
        </dgm:presLayoutVars>
      </dgm:prSet>
      <dgm:spPr/>
    </dgm:pt>
    <dgm:pt modelId="{A41E755D-C213-4642-9DAB-B1F25B051575}" type="pres">
      <dgm:prSet presAssocID="{8399EA38-1FED-4639-B61B-FBC71940639E}" presName="spNode" presStyleCnt="0"/>
      <dgm:spPr/>
    </dgm:pt>
    <dgm:pt modelId="{DB3AF587-F625-4969-989C-3599F2E3CF95}" type="pres">
      <dgm:prSet presAssocID="{4DE076C3-6D8C-4C54-84A5-7E9991626CC8}" presName="sibTrans" presStyleLbl="sibTrans1D1" presStyleIdx="1" presStyleCnt="3"/>
      <dgm:spPr/>
    </dgm:pt>
    <dgm:pt modelId="{1CF0B0C7-A7A7-4F8C-AAB7-D12E8AEE80C6}" type="pres">
      <dgm:prSet presAssocID="{F77F3CE7-D738-4204-AEF7-9103F9376101}" presName="node" presStyleLbl="node1" presStyleIdx="2" presStyleCnt="3">
        <dgm:presLayoutVars>
          <dgm:bulletEnabled val="1"/>
        </dgm:presLayoutVars>
      </dgm:prSet>
      <dgm:spPr/>
    </dgm:pt>
    <dgm:pt modelId="{3B304E4B-6BC6-489A-BE74-CF97F263A4E6}" type="pres">
      <dgm:prSet presAssocID="{F77F3CE7-D738-4204-AEF7-9103F9376101}" presName="spNode" presStyleCnt="0"/>
      <dgm:spPr/>
    </dgm:pt>
    <dgm:pt modelId="{31F993F0-EE62-4D47-A7D7-0C911B28A6A5}" type="pres">
      <dgm:prSet presAssocID="{580659E0-CFC7-4C69-92C4-FA260863D8AE}" presName="sibTrans" presStyleLbl="sibTrans1D1" presStyleIdx="2" presStyleCnt="3"/>
      <dgm:spPr/>
    </dgm:pt>
  </dgm:ptLst>
  <dgm:cxnLst>
    <dgm:cxn modelId="{B4AFFE05-2B7E-4377-A4A2-ACF0843B0A55}" srcId="{2771290F-73BC-4847-8B87-15370905B34E}" destId="{61E5E5A2-3452-4B2B-97DF-05711BBA8E6D}" srcOrd="0" destOrd="0" parTransId="{19B80B19-E2C7-4496-930C-7419DDE469AC}" sibTransId="{0107E31A-5F8E-439C-B13C-07F0D530056A}"/>
    <dgm:cxn modelId="{7893D539-5E59-4970-B342-172E85C4F290}" type="presOf" srcId="{8399EA38-1FED-4639-B61B-FBC71940639E}" destId="{500EB95D-1A32-403B-9CB0-32C13B518E85}" srcOrd="0" destOrd="0" presId="urn:microsoft.com/office/officeart/2005/8/layout/cycle6"/>
    <dgm:cxn modelId="{C0CD9C5E-6022-414C-AA11-B40226FE1310}" type="presOf" srcId="{F77F3CE7-D738-4204-AEF7-9103F9376101}" destId="{1CF0B0C7-A7A7-4F8C-AAB7-D12E8AEE80C6}" srcOrd="0" destOrd="0" presId="urn:microsoft.com/office/officeart/2005/8/layout/cycle6"/>
    <dgm:cxn modelId="{2611C86C-5952-46CA-99D5-9C248F2618A5}" type="presOf" srcId="{4DE076C3-6D8C-4C54-84A5-7E9991626CC8}" destId="{DB3AF587-F625-4969-989C-3599F2E3CF95}" srcOrd="0" destOrd="0" presId="urn:microsoft.com/office/officeart/2005/8/layout/cycle6"/>
    <dgm:cxn modelId="{DE44D253-52C4-406E-B46D-8A1236170F8D}" type="presOf" srcId="{61E5E5A2-3452-4B2B-97DF-05711BBA8E6D}" destId="{BFE936E3-6C5C-456D-91BC-B61112CA4376}" srcOrd="0" destOrd="0" presId="urn:microsoft.com/office/officeart/2005/8/layout/cycle6"/>
    <dgm:cxn modelId="{AE804158-B09A-4501-BA70-A886CCD047C7}" srcId="{2771290F-73BC-4847-8B87-15370905B34E}" destId="{8399EA38-1FED-4639-B61B-FBC71940639E}" srcOrd="1" destOrd="0" parTransId="{DF01F36D-83CA-4CEE-B6C4-38916EDCB1F9}" sibTransId="{4DE076C3-6D8C-4C54-84A5-7E9991626CC8}"/>
    <dgm:cxn modelId="{9D793081-5E17-42CB-A43D-289470BD93EA}" type="presOf" srcId="{2771290F-73BC-4847-8B87-15370905B34E}" destId="{814C5857-CB87-4E75-9E3B-6B55490D9924}" srcOrd="0" destOrd="0" presId="urn:microsoft.com/office/officeart/2005/8/layout/cycle6"/>
    <dgm:cxn modelId="{25DD26D8-3EEC-4239-B1AD-055C70BB0004}" srcId="{2771290F-73BC-4847-8B87-15370905B34E}" destId="{F77F3CE7-D738-4204-AEF7-9103F9376101}" srcOrd="2" destOrd="0" parTransId="{3AFAB6B1-CD00-47C1-82E4-355D8BBF6D85}" sibTransId="{580659E0-CFC7-4C69-92C4-FA260863D8AE}"/>
    <dgm:cxn modelId="{FD3B38F3-B313-42EC-A99B-CB06AC85345D}" type="presOf" srcId="{0107E31A-5F8E-439C-B13C-07F0D530056A}" destId="{B681BBD0-8F9B-40EE-ADAF-85F43E7C6EFA}" srcOrd="0" destOrd="0" presId="urn:microsoft.com/office/officeart/2005/8/layout/cycle6"/>
    <dgm:cxn modelId="{7973D9F7-364B-40A6-B4F4-4FB343F73DD1}" type="presOf" srcId="{580659E0-CFC7-4C69-92C4-FA260863D8AE}" destId="{31F993F0-EE62-4D47-A7D7-0C911B28A6A5}" srcOrd="0" destOrd="0" presId="urn:microsoft.com/office/officeart/2005/8/layout/cycle6"/>
    <dgm:cxn modelId="{ABDF4031-9DB6-4B2A-B7BB-DF17C0601FD2}" type="presParOf" srcId="{814C5857-CB87-4E75-9E3B-6B55490D9924}" destId="{BFE936E3-6C5C-456D-91BC-B61112CA4376}" srcOrd="0" destOrd="0" presId="urn:microsoft.com/office/officeart/2005/8/layout/cycle6"/>
    <dgm:cxn modelId="{2B22B673-4DF0-4D79-9755-0512F70CCA62}" type="presParOf" srcId="{814C5857-CB87-4E75-9E3B-6B55490D9924}" destId="{A37DE9B5-FF30-4A9B-90E4-DC9BD51FBB82}" srcOrd="1" destOrd="0" presId="urn:microsoft.com/office/officeart/2005/8/layout/cycle6"/>
    <dgm:cxn modelId="{6878FD31-D3C4-4EC8-A33A-1CD064367211}" type="presParOf" srcId="{814C5857-CB87-4E75-9E3B-6B55490D9924}" destId="{B681BBD0-8F9B-40EE-ADAF-85F43E7C6EFA}" srcOrd="2" destOrd="0" presId="urn:microsoft.com/office/officeart/2005/8/layout/cycle6"/>
    <dgm:cxn modelId="{AC1907BD-EF3F-4968-BC38-63D027CED364}" type="presParOf" srcId="{814C5857-CB87-4E75-9E3B-6B55490D9924}" destId="{500EB95D-1A32-403B-9CB0-32C13B518E85}" srcOrd="3" destOrd="0" presId="urn:microsoft.com/office/officeart/2005/8/layout/cycle6"/>
    <dgm:cxn modelId="{4814865D-E21F-4446-92BD-C29E9C4F4E1A}" type="presParOf" srcId="{814C5857-CB87-4E75-9E3B-6B55490D9924}" destId="{A41E755D-C213-4642-9DAB-B1F25B051575}" srcOrd="4" destOrd="0" presId="urn:microsoft.com/office/officeart/2005/8/layout/cycle6"/>
    <dgm:cxn modelId="{9CCBEF56-F575-4686-81AF-221D3A69362F}" type="presParOf" srcId="{814C5857-CB87-4E75-9E3B-6B55490D9924}" destId="{DB3AF587-F625-4969-989C-3599F2E3CF95}" srcOrd="5" destOrd="0" presId="urn:microsoft.com/office/officeart/2005/8/layout/cycle6"/>
    <dgm:cxn modelId="{A79D2860-83A5-4EFE-9BD3-D3ADF4EC46FF}" type="presParOf" srcId="{814C5857-CB87-4E75-9E3B-6B55490D9924}" destId="{1CF0B0C7-A7A7-4F8C-AAB7-D12E8AEE80C6}" srcOrd="6" destOrd="0" presId="urn:microsoft.com/office/officeart/2005/8/layout/cycle6"/>
    <dgm:cxn modelId="{0BA60BEA-5508-419B-B731-A9AA9515D37C}" type="presParOf" srcId="{814C5857-CB87-4E75-9E3B-6B55490D9924}" destId="{3B304E4B-6BC6-489A-BE74-CF97F263A4E6}" srcOrd="7" destOrd="0" presId="urn:microsoft.com/office/officeart/2005/8/layout/cycle6"/>
    <dgm:cxn modelId="{22F3788E-6502-46DD-8C0A-955E7D1C0778}" type="presParOf" srcId="{814C5857-CB87-4E75-9E3B-6B55490D9924}" destId="{31F993F0-EE62-4D47-A7D7-0C911B28A6A5}" srcOrd="8"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DFA0F7-E9CF-4923-B553-5A7B89045CF0}"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3C8BCBE7-F1FC-4BDD-9FA3-60191A01C0C6}">
      <dgm:prSet phldrT="[Text]"/>
      <dgm:spPr/>
      <dgm:t>
        <a:bodyPr/>
        <a:lstStyle/>
        <a:p>
          <a:r>
            <a:rPr lang="en-US" dirty="0"/>
            <a:t>Beneficial contribution</a:t>
          </a:r>
        </a:p>
      </dgm:t>
    </dgm:pt>
    <dgm:pt modelId="{8B5CAAA0-A59C-488B-AB63-F0C5B89C08E3}" type="parTrans" cxnId="{46B474B7-563A-418C-8175-E4C0EDCF7847}">
      <dgm:prSet/>
      <dgm:spPr/>
      <dgm:t>
        <a:bodyPr/>
        <a:lstStyle/>
        <a:p>
          <a:endParaRPr lang="en-US"/>
        </a:p>
      </dgm:t>
    </dgm:pt>
    <dgm:pt modelId="{689A0437-A529-482F-BD97-CF710C817A8E}" type="sibTrans" cxnId="{46B474B7-563A-418C-8175-E4C0EDCF7847}">
      <dgm:prSet/>
      <dgm:spPr/>
      <dgm:t>
        <a:bodyPr/>
        <a:lstStyle/>
        <a:p>
          <a:endParaRPr lang="en-US"/>
        </a:p>
      </dgm:t>
    </dgm:pt>
    <dgm:pt modelId="{88E39963-5F26-4C62-BC4E-CA292778913A}">
      <dgm:prSet phldrT="[Text]"/>
      <dgm:spPr/>
      <dgm:t>
        <a:bodyPr/>
        <a:lstStyle/>
        <a:p>
          <a:r>
            <a:rPr lang="en-US" dirty="0"/>
            <a:t>Monetary gain</a:t>
          </a:r>
        </a:p>
      </dgm:t>
    </dgm:pt>
    <dgm:pt modelId="{4C47A3E1-3C82-48FF-A1F5-915CB50871FD}" type="parTrans" cxnId="{AC446714-00F4-4861-9664-F9C3031E7B33}">
      <dgm:prSet/>
      <dgm:spPr/>
      <dgm:t>
        <a:bodyPr/>
        <a:lstStyle/>
        <a:p>
          <a:endParaRPr lang="en-US"/>
        </a:p>
      </dgm:t>
    </dgm:pt>
    <dgm:pt modelId="{1C7DED2A-3D47-45D6-95EA-B8B8A52032AD}" type="sibTrans" cxnId="{AC446714-00F4-4861-9664-F9C3031E7B33}">
      <dgm:prSet/>
      <dgm:spPr/>
      <dgm:t>
        <a:bodyPr/>
        <a:lstStyle/>
        <a:p>
          <a:endParaRPr lang="en-US"/>
        </a:p>
      </dgm:t>
    </dgm:pt>
    <dgm:pt modelId="{805968F7-6B5F-4FD2-A958-1BA73D75B936}">
      <dgm:prSet phldrT="[Text]"/>
      <dgm:spPr/>
      <dgm:t>
        <a:bodyPr/>
        <a:lstStyle/>
        <a:p>
          <a:r>
            <a:rPr lang="en-US" dirty="0"/>
            <a:t>Status</a:t>
          </a:r>
        </a:p>
      </dgm:t>
    </dgm:pt>
    <dgm:pt modelId="{507E851E-651C-42D6-954B-DC901CD4E7CC}" type="parTrans" cxnId="{B1986F0C-A8AC-4AC7-B98B-54B9BBF13CDB}">
      <dgm:prSet/>
      <dgm:spPr/>
      <dgm:t>
        <a:bodyPr/>
        <a:lstStyle/>
        <a:p>
          <a:endParaRPr lang="en-US"/>
        </a:p>
      </dgm:t>
    </dgm:pt>
    <dgm:pt modelId="{6E4F7357-8C84-4C40-A988-3341565CE78C}" type="sibTrans" cxnId="{B1986F0C-A8AC-4AC7-B98B-54B9BBF13CDB}">
      <dgm:prSet/>
      <dgm:spPr/>
      <dgm:t>
        <a:bodyPr/>
        <a:lstStyle/>
        <a:p>
          <a:endParaRPr lang="en-US"/>
        </a:p>
      </dgm:t>
    </dgm:pt>
    <dgm:pt modelId="{EF6E7DB8-88DA-4160-BF96-91BC4FCFFF18}">
      <dgm:prSet phldrT="[Text]"/>
      <dgm:spPr/>
      <dgm:t>
        <a:bodyPr/>
        <a:lstStyle/>
        <a:p>
          <a:r>
            <a:rPr lang="en-US" dirty="0"/>
            <a:t>Ideology/Hacktivist</a:t>
          </a:r>
        </a:p>
      </dgm:t>
    </dgm:pt>
    <dgm:pt modelId="{B89AD10B-E802-4348-ACF2-F584ABC1F680}" type="parTrans" cxnId="{3E8D2EF9-BDE5-46FE-AEA3-B6878A90CD17}">
      <dgm:prSet/>
      <dgm:spPr/>
      <dgm:t>
        <a:bodyPr/>
        <a:lstStyle/>
        <a:p>
          <a:endParaRPr lang="en-US"/>
        </a:p>
      </dgm:t>
    </dgm:pt>
    <dgm:pt modelId="{2D75B237-A95D-4F3C-AA9A-8D2DD8456BC3}" type="sibTrans" cxnId="{3E8D2EF9-BDE5-46FE-AEA3-B6878A90CD17}">
      <dgm:prSet/>
      <dgm:spPr/>
      <dgm:t>
        <a:bodyPr/>
        <a:lstStyle/>
        <a:p>
          <a:endParaRPr lang="en-US"/>
        </a:p>
      </dgm:t>
    </dgm:pt>
    <dgm:pt modelId="{C6095367-26C0-4410-8F91-A1998D6B4833}" type="pres">
      <dgm:prSet presAssocID="{3BDFA0F7-E9CF-4923-B553-5A7B89045CF0}" presName="diagram" presStyleCnt="0">
        <dgm:presLayoutVars>
          <dgm:dir/>
          <dgm:resizeHandles val="exact"/>
        </dgm:presLayoutVars>
      </dgm:prSet>
      <dgm:spPr/>
    </dgm:pt>
    <dgm:pt modelId="{824F8D59-A900-4AFA-BC29-8183A1377BBF}" type="pres">
      <dgm:prSet presAssocID="{3C8BCBE7-F1FC-4BDD-9FA3-60191A01C0C6}" presName="node" presStyleLbl="node1" presStyleIdx="0" presStyleCnt="4">
        <dgm:presLayoutVars>
          <dgm:bulletEnabled val="1"/>
        </dgm:presLayoutVars>
      </dgm:prSet>
      <dgm:spPr/>
    </dgm:pt>
    <dgm:pt modelId="{2D3CFFB7-A692-4AC8-8796-17C5EFB56A74}" type="pres">
      <dgm:prSet presAssocID="{689A0437-A529-482F-BD97-CF710C817A8E}" presName="sibTrans" presStyleCnt="0"/>
      <dgm:spPr/>
    </dgm:pt>
    <dgm:pt modelId="{446174D1-E0F3-46D3-8E69-641EE07B2735}" type="pres">
      <dgm:prSet presAssocID="{805968F7-6B5F-4FD2-A958-1BA73D75B936}" presName="node" presStyleLbl="node1" presStyleIdx="1" presStyleCnt="4">
        <dgm:presLayoutVars>
          <dgm:bulletEnabled val="1"/>
        </dgm:presLayoutVars>
      </dgm:prSet>
      <dgm:spPr/>
    </dgm:pt>
    <dgm:pt modelId="{112AFB4D-CD92-4F07-AFAF-316DD6B3F0EC}" type="pres">
      <dgm:prSet presAssocID="{6E4F7357-8C84-4C40-A988-3341565CE78C}" presName="sibTrans" presStyleCnt="0"/>
      <dgm:spPr/>
    </dgm:pt>
    <dgm:pt modelId="{2E352D16-B0FF-4422-9264-22FC6ABA3EEC}" type="pres">
      <dgm:prSet presAssocID="{88E39963-5F26-4C62-BC4E-CA292778913A}" presName="node" presStyleLbl="node1" presStyleIdx="2" presStyleCnt="4">
        <dgm:presLayoutVars>
          <dgm:bulletEnabled val="1"/>
        </dgm:presLayoutVars>
      </dgm:prSet>
      <dgm:spPr/>
    </dgm:pt>
    <dgm:pt modelId="{3B1ACB1F-6BA5-484A-98F3-836E11723D30}" type="pres">
      <dgm:prSet presAssocID="{1C7DED2A-3D47-45D6-95EA-B8B8A52032AD}" presName="sibTrans" presStyleCnt="0"/>
      <dgm:spPr/>
    </dgm:pt>
    <dgm:pt modelId="{0DF8AA72-56D3-45A7-BF8F-7525E8631E64}" type="pres">
      <dgm:prSet presAssocID="{EF6E7DB8-88DA-4160-BF96-91BC4FCFFF18}" presName="node" presStyleLbl="node1" presStyleIdx="3" presStyleCnt="4">
        <dgm:presLayoutVars>
          <dgm:bulletEnabled val="1"/>
        </dgm:presLayoutVars>
      </dgm:prSet>
      <dgm:spPr/>
    </dgm:pt>
  </dgm:ptLst>
  <dgm:cxnLst>
    <dgm:cxn modelId="{78754001-C7AA-4260-922E-2F85FBC59A71}" type="presOf" srcId="{3C8BCBE7-F1FC-4BDD-9FA3-60191A01C0C6}" destId="{824F8D59-A900-4AFA-BC29-8183A1377BBF}" srcOrd="0" destOrd="0" presId="urn:microsoft.com/office/officeart/2005/8/layout/default"/>
    <dgm:cxn modelId="{B1986F0C-A8AC-4AC7-B98B-54B9BBF13CDB}" srcId="{3BDFA0F7-E9CF-4923-B553-5A7B89045CF0}" destId="{805968F7-6B5F-4FD2-A958-1BA73D75B936}" srcOrd="1" destOrd="0" parTransId="{507E851E-651C-42D6-954B-DC901CD4E7CC}" sibTransId="{6E4F7357-8C84-4C40-A988-3341565CE78C}"/>
    <dgm:cxn modelId="{AC446714-00F4-4861-9664-F9C3031E7B33}" srcId="{3BDFA0F7-E9CF-4923-B553-5A7B89045CF0}" destId="{88E39963-5F26-4C62-BC4E-CA292778913A}" srcOrd="2" destOrd="0" parTransId="{4C47A3E1-3C82-48FF-A1F5-915CB50871FD}" sibTransId="{1C7DED2A-3D47-45D6-95EA-B8B8A52032AD}"/>
    <dgm:cxn modelId="{7E0B7657-7F50-422B-89AF-419BB3C477AE}" type="presOf" srcId="{805968F7-6B5F-4FD2-A958-1BA73D75B936}" destId="{446174D1-E0F3-46D3-8E69-641EE07B2735}" srcOrd="0" destOrd="0" presId="urn:microsoft.com/office/officeart/2005/8/layout/default"/>
    <dgm:cxn modelId="{B194298C-0231-4F41-8739-AF4D4A362F3F}" type="presOf" srcId="{3BDFA0F7-E9CF-4923-B553-5A7B89045CF0}" destId="{C6095367-26C0-4410-8F91-A1998D6B4833}" srcOrd="0" destOrd="0" presId="urn:microsoft.com/office/officeart/2005/8/layout/default"/>
    <dgm:cxn modelId="{99594A93-F3D2-4C37-A9FB-FE158B859BE0}" type="presOf" srcId="{EF6E7DB8-88DA-4160-BF96-91BC4FCFFF18}" destId="{0DF8AA72-56D3-45A7-BF8F-7525E8631E64}" srcOrd="0" destOrd="0" presId="urn:microsoft.com/office/officeart/2005/8/layout/default"/>
    <dgm:cxn modelId="{1069DE95-1E00-4AB8-96CD-EC1EB06BCC41}" type="presOf" srcId="{88E39963-5F26-4C62-BC4E-CA292778913A}" destId="{2E352D16-B0FF-4422-9264-22FC6ABA3EEC}" srcOrd="0" destOrd="0" presId="urn:microsoft.com/office/officeart/2005/8/layout/default"/>
    <dgm:cxn modelId="{46B474B7-563A-418C-8175-E4C0EDCF7847}" srcId="{3BDFA0F7-E9CF-4923-B553-5A7B89045CF0}" destId="{3C8BCBE7-F1FC-4BDD-9FA3-60191A01C0C6}" srcOrd="0" destOrd="0" parTransId="{8B5CAAA0-A59C-488B-AB63-F0C5B89C08E3}" sibTransId="{689A0437-A529-482F-BD97-CF710C817A8E}"/>
    <dgm:cxn modelId="{3E8D2EF9-BDE5-46FE-AEA3-B6878A90CD17}" srcId="{3BDFA0F7-E9CF-4923-B553-5A7B89045CF0}" destId="{EF6E7DB8-88DA-4160-BF96-91BC4FCFFF18}" srcOrd="3" destOrd="0" parTransId="{B89AD10B-E802-4348-ACF2-F584ABC1F680}" sibTransId="{2D75B237-A95D-4F3C-AA9A-8D2DD8456BC3}"/>
    <dgm:cxn modelId="{D522AB60-6E5D-401C-939A-43961DC32539}" type="presParOf" srcId="{C6095367-26C0-4410-8F91-A1998D6B4833}" destId="{824F8D59-A900-4AFA-BC29-8183A1377BBF}" srcOrd="0" destOrd="0" presId="urn:microsoft.com/office/officeart/2005/8/layout/default"/>
    <dgm:cxn modelId="{FBDE00E2-034A-44BB-9F58-77809078A5E3}" type="presParOf" srcId="{C6095367-26C0-4410-8F91-A1998D6B4833}" destId="{2D3CFFB7-A692-4AC8-8796-17C5EFB56A74}" srcOrd="1" destOrd="0" presId="urn:microsoft.com/office/officeart/2005/8/layout/default"/>
    <dgm:cxn modelId="{B0FBA8CA-B87E-4F84-AF42-265C89D9712B}" type="presParOf" srcId="{C6095367-26C0-4410-8F91-A1998D6B4833}" destId="{446174D1-E0F3-46D3-8E69-641EE07B2735}" srcOrd="2" destOrd="0" presId="urn:microsoft.com/office/officeart/2005/8/layout/default"/>
    <dgm:cxn modelId="{4AB40E6B-9C01-4415-8195-EF0333E5AC85}" type="presParOf" srcId="{C6095367-26C0-4410-8F91-A1998D6B4833}" destId="{112AFB4D-CD92-4F07-AFAF-316DD6B3F0EC}" srcOrd="3" destOrd="0" presId="urn:microsoft.com/office/officeart/2005/8/layout/default"/>
    <dgm:cxn modelId="{9F7E36B8-7E79-4588-B6D7-445B8956132E}" type="presParOf" srcId="{C6095367-26C0-4410-8F91-A1998D6B4833}" destId="{2E352D16-B0FF-4422-9264-22FC6ABA3EEC}" srcOrd="4" destOrd="0" presId="urn:microsoft.com/office/officeart/2005/8/layout/default"/>
    <dgm:cxn modelId="{C92CC4B5-D80A-4334-9269-D16A0CEA841D}" type="presParOf" srcId="{C6095367-26C0-4410-8F91-A1998D6B4833}" destId="{3B1ACB1F-6BA5-484A-98F3-836E11723D30}" srcOrd="5" destOrd="0" presId="urn:microsoft.com/office/officeart/2005/8/layout/default"/>
    <dgm:cxn modelId="{2BB820C2-C783-47B6-9E1C-56BA9541E462}" type="presParOf" srcId="{C6095367-26C0-4410-8F91-A1998D6B4833}" destId="{0DF8AA72-56D3-45A7-BF8F-7525E8631E64}"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1253B2-218F-428C-ADF0-B7CA212C0629}" type="doc">
      <dgm:prSet loTypeId="urn:microsoft.com/office/officeart/2005/8/layout/arrow2" loCatId="process" qsTypeId="urn:microsoft.com/office/officeart/2005/8/quickstyle/simple1" qsCatId="simple" csTypeId="urn:microsoft.com/office/officeart/2005/8/colors/accent1_2" csCatId="accent1" phldr="1"/>
      <dgm:spPr/>
    </dgm:pt>
    <dgm:pt modelId="{4B963C84-43E5-4220-9EC3-11E0360B0C65}">
      <dgm:prSet phldrT="[Text]" custT="1"/>
      <dgm:spPr/>
      <dgm:t>
        <a:bodyPr/>
        <a:lstStyle/>
        <a:p>
          <a:r>
            <a:rPr lang="en-US" sz="2200" dirty="0"/>
            <a:t>Mainframe hacking</a:t>
          </a:r>
        </a:p>
      </dgm:t>
    </dgm:pt>
    <dgm:pt modelId="{968365EF-16A1-4939-A0B3-3B90041AB58B}" type="parTrans" cxnId="{656BBA69-A4C0-4B74-A4EB-6D1185F5A00C}">
      <dgm:prSet/>
      <dgm:spPr/>
      <dgm:t>
        <a:bodyPr/>
        <a:lstStyle/>
        <a:p>
          <a:endParaRPr lang="en-US"/>
        </a:p>
      </dgm:t>
    </dgm:pt>
    <dgm:pt modelId="{A811522A-084A-41E3-BDCD-9B74AA337A91}" type="sibTrans" cxnId="{656BBA69-A4C0-4B74-A4EB-6D1185F5A00C}">
      <dgm:prSet/>
      <dgm:spPr/>
      <dgm:t>
        <a:bodyPr/>
        <a:lstStyle/>
        <a:p>
          <a:endParaRPr lang="en-US"/>
        </a:p>
      </dgm:t>
    </dgm:pt>
    <dgm:pt modelId="{A7319245-DF82-4B2D-8BE7-4D2C2D24FE61}">
      <dgm:prSet phldrT="[Text]" custT="1"/>
      <dgm:spPr/>
      <dgm:t>
        <a:bodyPr/>
        <a:lstStyle/>
        <a:p>
          <a:r>
            <a:rPr lang="en-US" sz="2200" dirty="0"/>
            <a:t>Worms and viruses released on PCs</a:t>
          </a:r>
        </a:p>
      </dgm:t>
    </dgm:pt>
    <dgm:pt modelId="{8A7FE8F3-AA86-47B8-B9A0-C9A8DFB187B3}" type="parTrans" cxnId="{7901DB42-085F-4154-9067-03DA6B109651}">
      <dgm:prSet/>
      <dgm:spPr/>
      <dgm:t>
        <a:bodyPr/>
        <a:lstStyle/>
        <a:p>
          <a:endParaRPr lang="en-US"/>
        </a:p>
      </dgm:t>
    </dgm:pt>
    <dgm:pt modelId="{03CB4947-51A6-409D-9780-2B8FC8597499}" type="sibTrans" cxnId="{7901DB42-085F-4154-9067-03DA6B109651}">
      <dgm:prSet/>
      <dgm:spPr/>
      <dgm:t>
        <a:bodyPr/>
        <a:lstStyle/>
        <a:p>
          <a:endParaRPr lang="en-US"/>
        </a:p>
      </dgm:t>
    </dgm:pt>
    <dgm:pt modelId="{EB037484-721F-4DFE-B9CA-7A59D6743102}">
      <dgm:prSet phldrT="[Text]" custT="1"/>
      <dgm:spPr/>
      <dgm:t>
        <a:bodyPr/>
        <a:lstStyle/>
        <a:p>
          <a:r>
            <a:rPr lang="en-US" sz="2200" dirty="0"/>
            <a:t>First website defacements</a:t>
          </a:r>
        </a:p>
      </dgm:t>
    </dgm:pt>
    <dgm:pt modelId="{0A267AC2-10F0-40E8-8E01-F937891F6DD6}" type="parTrans" cxnId="{07D438EF-7BC1-46AC-AA3E-73F390721A17}">
      <dgm:prSet/>
      <dgm:spPr/>
      <dgm:t>
        <a:bodyPr/>
        <a:lstStyle/>
        <a:p>
          <a:endParaRPr lang="en-US"/>
        </a:p>
      </dgm:t>
    </dgm:pt>
    <dgm:pt modelId="{5F884712-FC24-472A-AF31-FD8D8C2809CB}" type="sibTrans" cxnId="{07D438EF-7BC1-46AC-AA3E-73F390721A17}">
      <dgm:prSet/>
      <dgm:spPr/>
      <dgm:t>
        <a:bodyPr/>
        <a:lstStyle/>
        <a:p>
          <a:endParaRPr lang="en-US"/>
        </a:p>
      </dgm:t>
    </dgm:pt>
    <dgm:pt modelId="{9232764C-A472-49DA-8DA5-E25076DC273A}">
      <dgm:prSet phldrT="[Text]" custT="1"/>
      <dgm:spPr/>
      <dgm:t>
        <a:bodyPr/>
        <a:lstStyle/>
        <a:p>
          <a:r>
            <a:rPr lang="en-US" sz="2200" dirty="0"/>
            <a:t>Malicious hacking greatly increased for financial gain</a:t>
          </a:r>
        </a:p>
        <a:p>
          <a:r>
            <a:rPr lang="en-US" sz="1800" dirty="0"/>
            <a:t> </a:t>
          </a:r>
        </a:p>
      </dgm:t>
    </dgm:pt>
    <dgm:pt modelId="{3424F203-45B7-42DB-998B-CFCE9F71908B}" type="parTrans" cxnId="{E60D3B4C-8B4C-4DA8-9302-9B0F253881FC}">
      <dgm:prSet/>
      <dgm:spPr/>
      <dgm:t>
        <a:bodyPr/>
        <a:lstStyle/>
        <a:p>
          <a:endParaRPr lang="en-US"/>
        </a:p>
      </dgm:t>
    </dgm:pt>
    <dgm:pt modelId="{4E3237ED-138D-4503-B144-DCCC265F840C}" type="sibTrans" cxnId="{E60D3B4C-8B4C-4DA8-9302-9B0F253881FC}">
      <dgm:prSet/>
      <dgm:spPr/>
      <dgm:t>
        <a:bodyPr/>
        <a:lstStyle/>
        <a:p>
          <a:endParaRPr lang="en-US"/>
        </a:p>
      </dgm:t>
    </dgm:pt>
    <dgm:pt modelId="{CC20E8AD-B503-41E8-90EA-760ACEB43928}" type="pres">
      <dgm:prSet presAssocID="{501253B2-218F-428C-ADF0-B7CA212C0629}" presName="arrowDiagram" presStyleCnt="0">
        <dgm:presLayoutVars>
          <dgm:chMax val="5"/>
          <dgm:dir/>
          <dgm:resizeHandles val="exact"/>
        </dgm:presLayoutVars>
      </dgm:prSet>
      <dgm:spPr/>
    </dgm:pt>
    <dgm:pt modelId="{5CCE9BA1-6522-4900-8285-9D3F2A77C1A8}" type="pres">
      <dgm:prSet presAssocID="{501253B2-218F-428C-ADF0-B7CA212C0629}" presName="arrow" presStyleLbl="bgShp" presStyleIdx="0" presStyleCnt="1"/>
      <dgm:spPr/>
    </dgm:pt>
    <dgm:pt modelId="{BEB8EF84-109A-45BF-8FEE-D7F6D1315284}" type="pres">
      <dgm:prSet presAssocID="{501253B2-218F-428C-ADF0-B7CA212C0629}" presName="arrowDiagram4" presStyleCnt="0"/>
      <dgm:spPr/>
    </dgm:pt>
    <dgm:pt modelId="{F6D82F13-A497-4422-9099-19918113D547}" type="pres">
      <dgm:prSet presAssocID="{4B963C84-43E5-4220-9EC3-11E0360B0C65}" presName="bullet4a" presStyleLbl="node1" presStyleIdx="0" presStyleCnt="4"/>
      <dgm:spPr/>
    </dgm:pt>
    <dgm:pt modelId="{945063AC-63F3-4706-969C-211AB1EDDAD7}" type="pres">
      <dgm:prSet presAssocID="{4B963C84-43E5-4220-9EC3-11E0360B0C65}" presName="textBox4a" presStyleLbl="revTx" presStyleIdx="0" presStyleCnt="4" custScaleX="261271" custScaleY="61868" custLinFactNeighborX="55327" custLinFactNeighborY="2491">
        <dgm:presLayoutVars>
          <dgm:bulletEnabled val="1"/>
        </dgm:presLayoutVars>
      </dgm:prSet>
      <dgm:spPr/>
    </dgm:pt>
    <dgm:pt modelId="{8DA59AAF-34D0-4D36-AE5E-862D67283FE6}" type="pres">
      <dgm:prSet presAssocID="{A7319245-DF82-4B2D-8BE7-4D2C2D24FE61}" presName="bullet4b" presStyleLbl="node1" presStyleIdx="1" presStyleCnt="4"/>
      <dgm:spPr/>
    </dgm:pt>
    <dgm:pt modelId="{44D2DD65-7F05-4003-A99F-B2AA58DD0505}" type="pres">
      <dgm:prSet presAssocID="{A7319245-DF82-4B2D-8BE7-4D2C2D24FE61}" presName="textBox4b" presStyleLbl="revTx" presStyleIdx="1" presStyleCnt="4" custScaleX="196162" custScaleY="46178" custLinFactNeighborX="18886" custLinFactNeighborY="-11751">
        <dgm:presLayoutVars>
          <dgm:bulletEnabled val="1"/>
        </dgm:presLayoutVars>
      </dgm:prSet>
      <dgm:spPr/>
    </dgm:pt>
    <dgm:pt modelId="{62002134-7663-469C-A493-035CF2000D4D}" type="pres">
      <dgm:prSet presAssocID="{EB037484-721F-4DFE-B9CA-7A59D6743102}" presName="bullet4c" presStyleLbl="node1" presStyleIdx="2" presStyleCnt="4"/>
      <dgm:spPr/>
    </dgm:pt>
    <dgm:pt modelId="{1A4B5A08-1949-4834-AFBF-040A5F0C9336}" type="pres">
      <dgm:prSet presAssocID="{EB037484-721F-4DFE-B9CA-7A59D6743102}" presName="textBox4c" presStyleLbl="revTx" presStyleIdx="2" presStyleCnt="4" custScaleX="135026" custScaleY="24047" custLinFactNeighborX="-6763" custLinFactNeighborY="-28088">
        <dgm:presLayoutVars>
          <dgm:bulletEnabled val="1"/>
        </dgm:presLayoutVars>
      </dgm:prSet>
      <dgm:spPr/>
    </dgm:pt>
    <dgm:pt modelId="{B6853C67-E99B-4751-B9EE-4310EDD493DB}" type="pres">
      <dgm:prSet presAssocID="{9232764C-A472-49DA-8DA5-E25076DC273A}" presName="bullet4d" presStyleLbl="node1" presStyleIdx="3" presStyleCnt="4"/>
      <dgm:spPr/>
    </dgm:pt>
    <dgm:pt modelId="{713E7732-B3BC-4E22-95A7-5022811B9075}" type="pres">
      <dgm:prSet presAssocID="{9232764C-A472-49DA-8DA5-E25076DC273A}" presName="textBox4d" presStyleLbl="revTx" presStyleIdx="3" presStyleCnt="4" custScaleX="155170" custScaleY="34534" custLinFactNeighborX="21954" custLinFactNeighborY="-23331">
        <dgm:presLayoutVars>
          <dgm:bulletEnabled val="1"/>
        </dgm:presLayoutVars>
      </dgm:prSet>
      <dgm:spPr/>
    </dgm:pt>
  </dgm:ptLst>
  <dgm:cxnLst>
    <dgm:cxn modelId="{7901DB42-085F-4154-9067-03DA6B109651}" srcId="{501253B2-218F-428C-ADF0-B7CA212C0629}" destId="{A7319245-DF82-4B2D-8BE7-4D2C2D24FE61}" srcOrd="1" destOrd="0" parTransId="{8A7FE8F3-AA86-47B8-B9A0-C9A8DFB187B3}" sibTransId="{03CB4947-51A6-409D-9780-2B8FC8597499}"/>
    <dgm:cxn modelId="{656BBA69-A4C0-4B74-A4EB-6D1185F5A00C}" srcId="{501253B2-218F-428C-ADF0-B7CA212C0629}" destId="{4B963C84-43E5-4220-9EC3-11E0360B0C65}" srcOrd="0" destOrd="0" parTransId="{968365EF-16A1-4939-A0B3-3B90041AB58B}" sibTransId="{A811522A-084A-41E3-BDCD-9B74AA337A91}"/>
    <dgm:cxn modelId="{E60D3B4C-8B4C-4DA8-9302-9B0F253881FC}" srcId="{501253B2-218F-428C-ADF0-B7CA212C0629}" destId="{9232764C-A472-49DA-8DA5-E25076DC273A}" srcOrd="3" destOrd="0" parTransId="{3424F203-45B7-42DB-998B-CFCE9F71908B}" sibTransId="{4E3237ED-138D-4503-B144-DCCC265F840C}"/>
    <dgm:cxn modelId="{EFCAB182-E622-4B12-9A15-6F9E0EE64554}" type="presOf" srcId="{9232764C-A472-49DA-8DA5-E25076DC273A}" destId="{713E7732-B3BC-4E22-95A7-5022811B9075}" srcOrd="0" destOrd="0" presId="urn:microsoft.com/office/officeart/2005/8/layout/arrow2"/>
    <dgm:cxn modelId="{14987E89-2B18-4DD9-A8AD-94ED060E0DB5}" type="presOf" srcId="{4B963C84-43E5-4220-9EC3-11E0360B0C65}" destId="{945063AC-63F3-4706-969C-211AB1EDDAD7}" srcOrd="0" destOrd="0" presId="urn:microsoft.com/office/officeart/2005/8/layout/arrow2"/>
    <dgm:cxn modelId="{F9B37CA3-08CB-423E-AE34-EE5A4B0EF1C2}" type="presOf" srcId="{A7319245-DF82-4B2D-8BE7-4D2C2D24FE61}" destId="{44D2DD65-7F05-4003-A99F-B2AA58DD0505}" srcOrd="0" destOrd="0" presId="urn:microsoft.com/office/officeart/2005/8/layout/arrow2"/>
    <dgm:cxn modelId="{3B3312C8-C7BD-4B62-831F-CDB474007980}" type="presOf" srcId="{EB037484-721F-4DFE-B9CA-7A59D6743102}" destId="{1A4B5A08-1949-4834-AFBF-040A5F0C9336}" srcOrd="0" destOrd="0" presId="urn:microsoft.com/office/officeart/2005/8/layout/arrow2"/>
    <dgm:cxn modelId="{8FD10ECF-AAAD-4ED4-990C-559403D04A55}" type="presOf" srcId="{501253B2-218F-428C-ADF0-B7CA212C0629}" destId="{CC20E8AD-B503-41E8-90EA-760ACEB43928}" srcOrd="0" destOrd="0" presId="urn:microsoft.com/office/officeart/2005/8/layout/arrow2"/>
    <dgm:cxn modelId="{07D438EF-7BC1-46AC-AA3E-73F390721A17}" srcId="{501253B2-218F-428C-ADF0-B7CA212C0629}" destId="{EB037484-721F-4DFE-B9CA-7A59D6743102}" srcOrd="2" destOrd="0" parTransId="{0A267AC2-10F0-40E8-8E01-F937891F6DD6}" sibTransId="{5F884712-FC24-472A-AF31-FD8D8C2809CB}"/>
    <dgm:cxn modelId="{2A152BF1-FFA1-4135-9C2F-94C96534331B}" type="presParOf" srcId="{CC20E8AD-B503-41E8-90EA-760ACEB43928}" destId="{5CCE9BA1-6522-4900-8285-9D3F2A77C1A8}" srcOrd="0" destOrd="0" presId="urn:microsoft.com/office/officeart/2005/8/layout/arrow2"/>
    <dgm:cxn modelId="{55255B45-9105-442E-B3A1-A2146F9540D5}" type="presParOf" srcId="{CC20E8AD-B503-41E8-90EA-760ACEB43928}" destId="{BEB8EF84-109A-45BF-8FEE-D7F6D1315284}" srcOrd="1" destOrd="0" presId="urn:microsoft.com/office/officeart/2005/8/layout/arrow2"/>
    <dgm:cxn modelId="{370939CA-D7D3-4781-B36D-69B4C84DC7C3}" type="presParOf" srcId="{BEB8EF84-109A-45BF-8FEE-D7F6D1315284}" destId="{F6D82F13-A497-4422-9099-19918113D547}" srcOrd="0" destOrd="0" presId="urn:microsoft.com/office/officeart/2005/8/layout/arrow2"/>
    <dgm:cxn modelId="{3B89C825-ACE6-4E83-A24B-86BA9CD58A3C}" type="presParOf" srcId="{BEB8EF84-109A-45BF-8FEE-D7F6D1315284}" destId="{945063AC-63F3-4706-969C-211AB1EDDAD7}" srcOrd="1" destOrd="0" presId="urn:microsoft.com/office/officeart/2005/8/layout/arrow2"/>
    <dgm:cxn modelId="{5E5AB197-78EB-45A9-890F-CFA016E99700}" type="presParOf" srcId="{BEB8EF84-109A-45BF-8FEE-D7F6D1315284}" destId="{8DA59AAF-34D0-4D36-AE5E-862D67283FE6}" srcOrd="2" destOrd="0" presId="urn:microsoft.com/office/officeart/2005/8/layout/arrow2"/>
    <dgm:cxn modelId="{680BBF11-566E-4EF7-9104-3EE1647BB114}" type="presParOf" srcId="{BEB8EF84-109A-45BF-8FEE-D7F6D1315284}" destId="{44D2DD65-7F05-4003-A99F-B2AA58DD0505}" srcOrd="3" destOrd="0" presId="urn:microsoft.com/office/officeart/2005/8/layout/arrow2"/>
    <dgm:cxn modelId="{69A5F5F9-44C1-42C5-90BB-DE35AEE22163}" type="presParOf" srcId="{BEB8EF84-109A-45BF-8FEE-D7F6D1315284}" destId="{62002134-7663-469C-A493-035CF2000D4D}" srcOrd="4" destOrd="0" presId="urn:microsoft.com/office/officeart/2005/8/layout/arrow2"/>
    <dgm:cxn modelId="{65561720-AF6E-4503-B57C-FCD3E740FB1B}" type="presParOf" srcId="{BEB8EF84-109A-45BF-8FEE-D7F6D1315284}" destId="{1A4B5A08-1949-4834-AFBF-040A5F0C9336}" srcOrd="5" destOrd="0" presId="urn:microsoft.com/office/officeart/2005/8/layout/arrow2"/>
    <dgm:cxn modelId="{12C1945B-F384-4762-B3A3-E45B684DF8BF}" type="presParOf" srcId="{BEB8EF84-109A-45BF-8FEE-D7F6D1315284}" destId="{B6853C67-E99B-4751-B9EE-4310EDD493DB}" srcOrd="6" destOrd="0" presId="urn:microsoft.com/office/officeart/2005/8/layout/arrow2"/>
    <dgm:cxn modelId="{C96B40F7-FFEA-445B-B93E-9FCD1AD37656}" type="presParOf" srcId="{BEB8EF84-109A-45BF-8FEE-D7F6D1315284}" destId="{713E7732-B3BC-4E22-95A7-5022811B9075}"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749767-771E-4708-875E-F5E4BC98B1B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FD9868B-28EB-4874-A1D3-FA9281630524}">
      <dgm:prSet phldrT="[Text]" custT="1"/>
      <dgm:spPr/>
      <dgm:t>
        <a:bodyPr/>
        <a:lstStyle/>
        <a:p>
          <a:r>
            <a:rPr lang="en-US" sz="2800" dirty="0"/>
            <a:t>Black-box Testing</a:t>
          </a:r>
        </a:p>
      </dgm:t>
    </dgm:pt>
    <dgm:pt modelId="{C95624B1-8BEF-4888-B798-FD3CECEE2108}" type="parTrans" cxnId="{439E14FB-2A9C-4A0B-A69A-D51FE7ED591F}">
      <dgm:prSet/>
      <dgm:spPr/>
      <dgm:t>
        <a:bodyPr/>
        <a:lstStyle/>
        <a:p>
          <a:endParaRPr lang="en-US"/>
        </a:p>
      </dgm:t>
    </dgm:pt>
    <dgm:pt modelId="{97A5C713-9248-4DF4-9610-1FCBEAE87800}" type="sibTrans" cxnId="{439E14FB-2A9C-4A0B-A69A-D51FE7ED591F}">
      <dgm:prSet/>
      <dgm:spPr/>
      <dgm:t>
        <a:bodyPr/>
        <a:lstStyle/>
        <a:p>
          <a:endParaRPr lang="en-US"/>
        </a:p>
      </dgm:t>
    </dgm:pt>
    <dgm:pt modelId="{6F95924C-0B50-4F65-B3E8-15F32619A47A}">
      <dgm:prSet phldrT="[Text]"/>
      <dgm:spPr/>
      <dgm:t>
        <a:bodyPr/>
        <a:lstStyle/>
        <a:p>
          <a:r>
            <a:rPr lang="en-US" dirty="0"/>
            <a:t>Used to simulate how attacker views system</a:t>
          </a:r>
        </a:p>
      </dgm:t>
    </dgm:pt>
    <dgm:pt modelId="{5E819C84-7416-4AA4-9998-FC480DF47821}" type="parTrans" cxnId="{FB7DAB1F-BE27-45D5-AA3C-369998C95BC4}">
      <dgm:prSet/>
      <dgm:spPr/>
      <dgm:t>
        <a:bodyPr/>
        <a:lstStyle/>
        <a:p>
          <a:endParaRPr lang="en-US"/>
        </a:p>
      </dgm:t>
    </dgm:pt>
    <dgm:pt modelId="{23DEBF59-F224-40CC-AC9E-C7B876D8B9E8}" type="sibTrans" cxnId="{FB7DAB1F-BE27-45D5-AA3C-369998C95BC4}">
      <dgm:prSet/>
      <dgm:spPr/>
      <dgm:t>
        <a:bodyPr/>
        <a:lstStyle/>
        <a:p>
          <a:endParaRPr lang="en-US"/>
        </a:p>
      </dgm:t>
    </dgm:pt>
    <dgm:pt modelId="{FABF6B9D-4B0A-42FD-8456-3B5AD647DB56}">
      <dgm:prSet phldrT="[Text]" custT="1"/>
      <dgm:spPr/>
      <dgm:t>
        <a:bodyPr/>
        <a:lstStyle/>
        <a:p>
          <a:r>
            <a:rPr lang="en-US" sz="2800" dirty="0"/>
            <a:t>White-box Testing</a:t>
          </a:r>
        </a:p>
      </dgm:t>
    </dgm:pt>
    <dgm:pt modelId="{0DD9445F-5673-4261-822D-0CAAB82E7492}" type="parTrans" cxnId="{D2D72ED5-86CC-49F2-AFBC-3C4FFB71224B}">
      <dgm:prSet/>
      <dgm:spPr/>
      <dgm:t>
        <a:bodyPr/>
        <a:lstStyle/>
        <a:p>
          <a:endParaRPr lang="en-US"/>
        </a:p>
      </dgm:t>
    </dgm:pt>
    <dgm:pt modelId="{435C3986-B108-4A2F-B1E9-4DB046765C96}" type="sibTrans" cxnId="{D2D72ED5-86CC-49F2-AFBC-3C4FFB71224B}">
      <dgm:prSet/>
      <dgm:spPr/>
      <dgm:t>
        <a:bodyPr/>
        <a:lstStyle/>
        <a:p>
          <a:endParaRPr lang="en-US"/>
        </a:p>
      </dgm:t>
    </dgm:pt>
    <dgm:pt modelId="{24AA8716-262D-4464-B1D3-0C40E9F04059}">
      <dgm:prSet phldrT="[Text]"/>
      <dgm:spPr/>
      <dgm:t>
        <a:bodyPr/>
        <a:lstStyle/>
        <a:p>
          <a:r>
            <a:rPr lang="en-US" dirty="0"/>
            <a:t>Advanced knowledge provided to testing team</a:t>
          </a:r>
        </a:p>
      </dgm:t>
    </dgm:pt>
    <dgm:pt modelId="{6293BA3C-9EDA-4CC9-93C0-A12417A1495E}" type="parTrans" cxnId="{D09B6DBF-EC45-4978-8EC9-9805246FA23B}">
      <dgm:prSet/>
      <dgm:spPr/>
      <dgm:t>
        <a:bodyPr/>
        <a:lstStyle/>
        <a:p>
          <a:endParaRPr lang="en-US"/>
        </a:p>
      </dgm:t>
    </dgm:pt>
    <dgm:pt modelId="{1A861E73-C6B2-48B9-B2D3-27EB8E5603C1}" type="sibTrans" cxnId="{D09B6DBF-EC45-4978-8EC9-9805246FA23B}">
      <dgm:prSet/>
      <dgm:spPr/>
      <dgm:t>
        <a:bodyPr/>
        <a:lstStyle/>
        <a:p>
          <a:endParaRPr lang="en-US"/>
        </a:p>
      </dgm:t>
    </dgm:pt>
    <dgm:pt modelId="{5FD49FAE-4084-43C8-8ECE-7EECFC3DD0A9}">
      <dgm:prSet phldrT="[Text]"/>
      <dgm:spPr/>
      <dgm:t>
        <a:bodyPr/>
        <a:lstStyle/>
        <a:p>
          <a:r>
            <a:rPr lang="en-US" dirty="0"/>
            <a:t>No knowledge of system provided to testing team </a:t>
          </a:r>
        </a:p>
      </dgm:t>
    </dgm:pt>
    <dgm:pt modelId="{98D90328-FA7E-40FE-9048-6BE2F96DFED1}" type="parTrans" cxnId="{777520B6-580C-4E5D-9CF6-FAD81748E3C2}">
      <dgm:prSet/>
      <dgm:spPr/>
      <dgm:t>
        <a:bodyPr/>
        <a:lstStyle/>
        <a:p>
          <a:endParaRPr lang="en-US"/>
        </a:p>
      </dgm:t>
    </dgm:pt>
    <dgm:pt modelId="{6812AC75-540E-4672-8900-7DEBDDA6CB75}" type="sibTrans" cxnId="{777520B6-580C-4E5D-9CF6-FAD81748E3C2}">
      <dgm:prSet/>
      <dgm:spPr/>
      <dgm:t>
        <a:bodyPr/>
        <a:lstStyle/>
        <a:p>
          <a:endParaRPr lang="en-US"/>
        </a:p>
      </dgm:t>
    </dgm:pt>
    <dgm:pt modelId="{88BCC24F-2EC8-4EB5-BAD9-F5E5DD579D91}" type="pres">
      <dgm:prSet presAssocID="{47749767-771E-4708-875E-F5E4BC98B1B7}" presName="Name0" presStyleCnt="0">
        <dgm:presLayoutVars>
          <dgm:dir/>
          <dgm:animLvl val="lvl"/>
          <dgm:resizeHandles val="exact"/>
        </dgm:presLayoutVars>
      </dgm:prSet>
      <dgm:spPr/>
    </dgm:pt>
    <dgm:pt modelId="{55FFCA54-80CE-4D84-8F30-A6B6C60BDAEE}" type="pres">
      <dgm:prSet presAssocID="{EFD9868B-28EB-4874-A1D3-FA9281630524}" presName="linNode" presStyleCnt="0"/>
      <dgm:spPr/>
    </dgm:pt>
    <dgm:pt modelId="{BD4B9592-4762-48C3-8852-6C47548EE933}" type="pres">
      <dgm:prSet presAssocID="{EFD9868B-28EB-4874-A1D3-FA9281630524}" presName="parentText" presStyleLbl="node1" presStyleIdx="0" presStyleCnt="2">
        <dgm:presLayoutVars>
          <dgm:chMax val="1"/>
          <dgm:bulletEnabled val="1"/>
        </dgm:presLayoutVars>
      </dgm:prSet>
      <dgm:spPr/>
    </dgm:pt>
    <dgm:pt modelId="{6AA007E9-8A8E-426A-9FAF-0EC14CFB0F9A}" type="pres">
      <dgm:prSet presAssocID="{EFD9868B-28EB-4874-A1D3-FA9281630524}" presName="descendantText" presStyleLbl="alignAccFollowNode1" presStyleIdx="0" presStyleCnt="2">
        <dgm:presLayoutVars>
          <dgm:bulletEnabled val="1"/>
        </dgm:presLayoutVars>
      </dgm:prSet>
      <dgm:spPr/>
    </dgm:pt>
    <dgm:pt modelId="{1E01BE12-7F45-45B5-BA72-013AA4C35601}" type="pres">
      <dgm:prSet presAssocID="{97A5C713-9248-4DF4-9610-1FCBEAE87800}" presName="sp" presStyleCnt="0"/>
      <dgm:spPr/>
    </dgm:pt>
    <dgm:pt modelId="{31CFE4AB-A3D2-4DCD-AD8E-2295AE520864}" type="pres">
      <dgm:prSet presAssocID="{FABF6B9D-4B0A-42FD-8456-3B5AD647DB56}" presName="linNode" presStyleCnt="0"/>
      <dgm:spPr/>
    </dgm:pt>
    <dgm:pt modelId="{9B856A01-77A2-4C74-9A35-01663C8E0CBA}" type="pres">
      <dgm:prSet presAssocID="{FABF6B9D-4B0A-42FD-8456-3B5AD647DB56}" presName="parentText" presStyleLbl="node1" presStyleIdx="1" presStyleCnt="2">
        <dgm:presLayoutVars>
          <dgm:chMax val="1"/>
          <dgm:bulletEnabled val="1"/>
        </dgm:presLayoutVars>
      </dgm:prSet>
      <dgm:spPr/>
    </dgm:pt>
    <dgm:pt modelId="{C91A869E-DAB7-47E4-B8C5-45140AF1CCAF}" type="pres">
      <dgm:prSet presAssocID="{FABF6B9D-4B0A-42FD-8456-3B5AD647DB56}" presName="descendantText" presStyleLbl="alignAccFollowNode1" presStyleIdx="1" presStyleCnt="2">
        <dgm:presLayoutVars>
          <dgm:bulletEnabled val="1"/>
        </dgm:presLayoutVars>
      </dgm:prSet>
      <dgm:spPr/>
    </dgm:pt>
  </dgm:ptLst>
  <dgm:cxnLst>
    <dgm:cxn modelId="{FB7DAB1F-BE27-45D5-AA3C-369998C95BC4}" srcId="{EFD9868B-28EB-4874-A1D3-FA9281630524}" destId="{6F95924C-0B50-4F65-B3E8-15F32619A47A}" srcOrd="0" destOrd="0" parTransId="{5E819C84-7416-4AA4-9998-FC480DF47821}" sibTransId="{23DEBF59-F224-40CC-AC9E-C7B876D8B9E8}"/>
    <dgm:cxn modelId="{281F4635-011C-4AE1-97C4-4894B468554A}" type="presOf" srcId="{EFD9868B-28EB-4874-A1D3-FA9281630524}" destId="{BD4B9592-4762-48C3-8852-6C47548EE933}" srcOrd="0" destOrd="0" presId="urn:microsoft.com/office/officeart/2005/8/layout/vList5"/>
    <dgm:cxn modelId="{FDCAE762-E08F-429D-B74E-B9726E7F3E5B}" type="presOf" srcId="{24AA8716-262D-4464-B1D3-0C40E9F04059}" destId="{C91A869E-DAB7-47E4-B8C5-45140AF1CCAF}" srcOrd="0" destOrd="0" presId="urn:microsoft.com/office/officeart/2005/8/layout/vList5"/>
    <dgm:cxn modelId="{A41A6C7B-8F56-45E4-BF2E-5EF84EF7FB1E}" type="presOf" srcId="{47749767-771E-4708-875E-F5E4BC98B1B7}" destId="{88BCC24F-2EC8-4EB5-BAD9-F5E5DD579D91}" srcOrd="0" destOrd="0" presId="urn:microsoft.com/office/officeart/2005/8/layout/vList5"/>
    <dgm:cxn modelId="{CF14008B-13EA-40AC-A010-740D4F9AD66B}" type="presOf" srcId="{FABF6B9D-4B0A-42FD-8456-3B5AD647DB56}" destId="{9B856A01-77A2-4C74-9A35-01663C8E0CBA}" srcOrd="0" destOrd="0" presId="urn:microsoft.com/office/officeart/2005/8/layout/vList5"/>
    <dgm:cxn modelId="{15812CAE-1764-4A48-AA38-CBAAF7A3CDBA}" type="presOf" srcId="{6F95924C-0B50-4F65-B3E8-15F32619A47A}" destId="{6AA007E9-8A8E-426A-9FAF-0EC14CFB0F9A}" srcOrd="0" destOrd="0" presId="urn:microsoft.com/office/officeart/2005/8/layout/vList5"/>
    <dgm:cxn modelId="{777520B6-580C-4E5D-9CF6-FAD81748E3C2}" srcId="{EFD9868B-28EB-4874-A1D3-FA9281630524}" destId="{5FD49FAE-4084-43C8-8ECE-7EECFC3DD0A9}" srcOrd="1" destOrd="0" parTransId="{98D90328-FA7E-40FE-9048-6BE2F96DFED1}" sibTransId="{6812AC75-540E-4672-8900-7DEBDDA6CB75}"/>
    <dgm:cxn modelId="{D09B6DBF-EC45-4978-8EC9-9805246FA23B}" srcId="{FABF6B9D-4B0A-42FD-8456-3B5AD647DB56}" destId="{24AA8716-262D-4464-B1D3-0C40E9F04059}" srcOrd="0" destOrd="0" parTransId="{6293BA3C-9EDA-4CC9-93C0-A12417A1495E}" sibTransId="{1A861E73-C6B2-48B9-B2D3-27EB8E5603C1}"/>
    <dgm:cxn modelId="{D2D72ED5-86CC-49F2-AFBC-3C4FFB71224B}" srcId="{47749767-771E-4708-875E-F5E4BC98B1B7}" destId="{FABF6B9D-4B0A-42FD-8456-3B5AD647DB56}" srcOrd="1" destOrd="0" parTransId="{0DD9445F-5673-4261-822D-0CAAB82E7492}" sibTransId="{435C3986-B108-4A2F-B1E9-4DB046765C96}"/>
    <dgm:cxn modelId="{0E75ABF2-9F82-4ED1-A6B2-D31008E97593}" type="presOf" srcId="{5FD49FAE-4084-43C8-8ECE-7EECFC3DD0A9}" destId="{6AA007E9-8A8E-426A-9FAF-0EC14CFB0F9A}" srcOrd="0" destOrd="1" presId="urn:microsoft.com/office/officeart/2005/8/layout/vList5"/>
    <dgm:cxn modelId="{439E14FB-2A9C-4A0B-A69A-D51FE7ED591F}" srcId="{47749767-771E-4708-875E-F5E4BC98B1B7}" destId="{EFD9868B-28EB-4874-A1D3-FA9281630524}" srcOrd="0" destOrd="0" parTransId="{C95624B1-8BEF-4888-B798-FD3CECEE2108}" sibTransId="{97A5C713-9248-4DF4-9610-1FCBEAE87800}"/>
    <dgm:cxn modelId="{2A158A02-F158-4053-86AC-26E1DDE9A56F}" type="presParOf" srcId="{88BCC24F-2EC8-4EB5-BAD9-F5E5DD579D91}" destId="{55FFCA54-80CE-4D84-8F30-A6B6C60BDAEE}" srcOrd="0" destOrd="0" presId="urn:microsoft.com/office/officeart/2005/8/layout/vList5"/>
    <dgm:cxn modelId="{3207BA39-8DE9-415C-8436-51F879BE9239}" type="presParOf" srcId="{55FFCA54-80CE-4D84-8F30-A6B6C60BDAEE}" destId="{BD4B9592-4762-48C3-8852-6C47548EE933}" srcOrd="0" destOrd="0" presId="urn:microsoft.com/office/officeart/2005/8/layout/vList5"/>
    <dgm:cxn modelId="{315E202D-7537-4C64-B349-93EDFFA97E37}" type="presParOf" srcId="{55FFCA54-80CE-4D84-8F30-A6B6C60BDAEE}" destId="{6AA007E9-8A8E-426A-9FAF-0EC14CFB0F9A}" srcOrd="1" destOrd="0" presId="urn:microsoft.com/office/officeart/2005/8/layout/vList5"/>
    <dgm:cxn modelId="{28092E20-583E-41AD-926D-CB041343AFBE}" type="presParOf" srcId="{88BCC24F-2EC8-4EB5-BAD9-F5E5DD579D91}" destId="{1E01BE12-7F45-45B5-BA72-013AA4C35601}" srcOrd="1" destOrd="0" presId="urn:microsoft.com/office/officeart/2005/8/layout/vList5"/>
    <dgm:cxn modelId="{50B4BE72-FFE4-4381-BE08-8B2CEF61219A}" type="presParOf" srcId="{88BCC24F-2EC8-4EB5-BAD9-F5E5DD579D91}" destId="{31CFE4AB-A3D2-4DCD-AD8E-2295AE520864}" srcOrd="2" destOrd="0" presId="urn:microsoft.com/office/officeart/2005/8/layout/vList5"/>
    <dgm:cxn modelId="{E562DA06-67A0-4307-A9E4-77A22155507D}" type="presParOf" srcId="{31CFE4AB-A3D2-4DCD-AD8E-2295AE520864}" destId="{9B856A01-77A2-4C74-9A35-01663C8E0CBA}" srcOrd="0" destOrd="0" presId="urn:microsoft.com/office/officeart/2005/8/layout/vList5"/>
    <dgm:cxn modelId="{776DF532-D17B-4DA4-961E-E3A63EB0734E}" type="presParOf" srcId="{31CFE4AB-A3D2-4DCD-AD8E-2295AE520864}" destId="{C91A869E-DAB7-47E4-B8C5-45140AF1CCA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34C3F9-EF9E-44B3-A9AC-9CE74AE32D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9F87FB-3D14-4E66-B8DB-147852BC563C}" type="pres">
      <dgm:prSet presAssocID="{E534C3F9-EF9E-44B3-A9AC-9CE74AE32D8A}" presName="hierChild1" presStyleCnt="0">
        <dgm:presLayoutVars>
          <dgm:orgChart val="1"/>
          <dgm:chPref val="1"/>
          <dgm:dir/>
          <dgm:animOne val="branch"/>
          <dgm:animLvl val="lvl"/>
          <dgm:resizeHandles/>
        </dgm:presLayoutVars>
      </dgm:prSet>
      <dgm:spPr/>
    </dgm:pt>
  </dgm:ptLst>
  <dgm:cxnLst>
    <dgm:cxn modelId="{3F91BDCC-1514-4AA8-88CC-DCFC3FB7085E}" type="presOf" srcId="{E534C3F9-EF9E-44B3-A9AC-9CE74AE32D8A}" destId="{619F87FB-3D14-4E66-B8DB-147852BC563C}" srcOrd="0"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65B155-2DF7-4568-8620-B203525B1A6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4300732-AEF7-48E1-BC84-923AFC9445DB}">
      <dgm:prSet phldrT="[Text]" custT="1"/>
      <dgm:spPr/>
      <dgm:t>
        <a:bodyPr/>
        <a:lstStyle/>
        <a:p>
          <a:r>
            <a:rPr lang="en-US" sz="2800" dirty="0"/>
            <a:t>Ethical Hacking</a:t>
          </a:r>
        </a:p>
      </dgm:t>
    </dgm:pt>
    <dgm:pt modelId="{B3AEB0F4-50AF-4115-BBA5-6AF74C7DF247}" type="parTrans" cxnId="{32B81289-4A07-4105-B5A6-4AF57023D51D}">
      <dgm:prSet/>
      <dgm:spPr/>
      <dgm:t>
        <a:bodyPr/>
        <a:lstStyle/>
        <a:p>
          <a:endParaRPr lang="en-US" sz="2800"/>
        </a:p>
      </dgm:t>
    </dgm:pt>
    <dgm:pt modelId="{665FC424-CFA1-40FB-8855-7D5D685672C2}" type="sibTrans" cxnId="{32B81289-4A07-4105-B5A6-4AF57023D51D}">
      <dgm:prSet/>
      <dgm:spPr/>
      <dgm:t>
        <a:bodyPr/>
        <a:lstStyle/>
        <a:p>
          <a:endParaRPr lang="en-US" sz="2800"/>
        </a:p>
      </dgm:t>
    </dgm:pt>
    <dgm:pt modelId="{C02ACE67-F078-4251-9D77-4AAF2E6BBB59}" type="asst">
      <dgm:prSet phldrT="[Text]" custT="1"/>
      <dgm:spPr/>
      <dgm:t>
        <a:bodyPr/>
        <a:lstStyle/>
        <a:p>
          <a:r>
            <a:rPr lang="en-US" sz="2800" dirty="0"/>
            <a:t>Understand hacker mindset</a:t>
          </a:r>
        </a:p>
      </dgm:t>
    </dgm:pt>
    <dgm:pt modelId="{D8B94357-CE73-4581-A83D-14AF26ACF260}" type="parTrans" cxnId="{495A72CA-5792-4F49-AB22-CC8D96B42678}">
      <dgm:prSet custT="1"/>
      <dgm:spPr/>
      <dgm:t>
        <a:bodyPr/>
        <a:lstStyle/>
        <a:p>
          <a:endParaRPr lang="en-US" sz="2800" dirty="0"/>
        </a:p>
      </dgm:t>
    </dgm:pt>
    <dgm:pt modelId="{F6DBE6BF-8ACA-47E9-AA94-1867D6123078}" type="sibTrans" cxnId="{495A72CA-5792-4F49-AB22-CC8D96B42678}">
      <dgm:prSet/>
      <dgm:spPr/>
      <dgm:t>
        <a:bodyPr/>
        <a:lstStyle/>
        <a:p>
          <a:endParaRPr lang="en-US" sz="2800"/>
        </a:p>
      </dgm:t>
    </dgm:pt>
    <dgm:pt modelId="{C2712344-97F5-4C17-837F-6EABCE301D17}" type="asst">
      <dgm:prSet phldrT="[Text]" custT="1"/>
      <dgm:spPr/>
      <dgm:t>
        <a:bodyPr/>
        <a:lstStyle/>
        <a:p>
          <a:r>
            <a:rPr lang="en-US" sz="2800" dirty="0"/>
            <a:t>Simulate attacks </a:t>
          </a:r>
        </a:p>
      </dgm:t>
    </dgm:pt>
    <dgm:pt modelId="{AA82E670-1FD1-4C05-838E-7B4D44D4985F}" type="parTrans" cxnId="{88BB403A-BF03-41FC-BB6B-4757849EE309}">
      <dgm:prSet custT="1"/>
      <dgm:spPr/>
      <dgm:t>
        <a:bodyPr/>
        <a:lstStyle/>
        <a:p>
          <a:endParaRPr lang="en-US" sz="2800" dirty="0"/>
        </a:p>
      </dgm:t>
    </dgm:pt>
    <dgm:pt modelId="{2F3E9AFB-C8C3-420C-960F-842160342927}" type="sibTrans" cxnId="{88BB403A-BF03-41FC-BB6B-4757849EE309}">
      <dgm:prSet/>
      <dgm:spPr/>
      <dgm:t>
        <a:bodyPr/>
        <a:lstStyle/>
        <a:p>
          <a:endParaRPr lang="en-US" sz="2800"/>
        </a:p>
      </dgm:t>
    </dgm:pt>
    <dgm:pt modelId="{51608366-D59F-4897-A8E6-1CEF52E770F4}">
      <dgm:prSet phldrT="[Text]" custT="1"/>
      <dgm:spPr/>
      <dgm:t>
        <a:bodyPr/>
        <a:lstStyle/>
        <a:p>
          <a:r>
            <a:rPr lang="en-US" sz="2800" dirty="0"/>
            <a:t>Use knowledge and skills</a:t>
          </a:r>
        </a:p>
      </dgm:t>
    </dgm:pt>
    <dgm:pt modelId="{59963A9E-10BC-4936-9383-DBA91526C250}" type="parTrans" cxnId="{34B07FD2-60EF-41CA-951B-5D84AB4F7B8E}">
      <dgm:prSet custT="1"/>
      <dgm:spPr/>
      <dgm:t>
        <a:bodyPr/>
        <a:lstStyle/>
        <a:p>
          <a:endParaRPr lang="en-US" sz="2800" dirty="0"/>
        </a:p>
      </dgm:t>
    </dgm:pt>
    <dgm:pt modelId="{AE3AF5A5-B35E-45A5-AACD-52AF31B52EA3}" type="sibTrans" cxnId="{34B07FD2-60EF-41CA-951B-5D84AB4F7B8E}">
      <dgm:prSet/>
      <dgm:spPr/>
      <dgm:t>
        <a:bodyPr/>
        <a:lstStyle/>
        <a:p>
          <a:endParaRPr lang="en-US" sz="2800"/>
        </a:p>
      </dgm:t>
    </dgm:pt>
    <dgm:pt modelId="{4E1EA31A-75E2-430C-8B13-EEF795C92C26}" type="pres">
      <dgm:prSet presAssocID="{8765B155-2DF7-4568-8620-B203525B1A68}" presName="Name0" presStyleCnt="0">
        <dgm:presLayoutVars>
          <dgm:chPref val="1"/>
          <dgm:dir/>
          <dgm:animOne val="branch"/>
          <dgm:animLvl val="lvl"/>
          <dgm:resizeHandles val="exact"/>
        </dgm:presLayoutVars>
      </dgm:prSet>
      <dgm:spPr/>
    </dgm:pt>
    <dgm:pt modelId="{5C051B31-B7EE-4B5F-9FDA-52C8C82D44A7}" type="pres">
      <dgm:prSet presAssocID="{B4300732-AEF7-48E1-BC84-923AFC9445DB}" presName="root1" presStyleCnt="0"/>
      <dgm:spPr/>
    </dgm:pt>
    <dgm:pt modelId="{A84B3F5C-A6C1-4E2E-A1E8-790D4A5415E0}" type="pres">
      <dgm:prSet presAssocID="{B4300732-AEF7-48E1-BC84-923AFC9445DB}" presName="LevelOneTextNode" presStyleLbl="node0" presStyleIdx="0" presStyleCnt="1">
        <dgm:presLayoutVars>
          <dgm:chPref val="3"/>
        </dgm:presLayoutVars>
      </dgm:prSet>
      <dgm:spPr/>
    </dgm:pt>
    <dgm:pt modelId="{D010CA29-1A9E-4508-B4FE-CF4C4A3E2D9A}" type="pres">
      <dgm:prSet presAssocID="{B4300732-AEF7-48E1-BC84-923AFC9445DB}" presName="level2hierChild" presStyleCnt="0"/>
      <dgm:spPr/>
    </dgm:pt>
    <dgm:pt modelId="{2987847F-A24E-467C-AE47-5951BA3E5D00}" type="pres">
      <dgm:prSet presAssocID="{59963A9E-10BC-4936-9383-DBA91526C250}" presName="conn2-1" presStyleLbl="parChTrans1D2" presStyleIdx="0" presStyleCnt="3"/>
      <dgm:spPr/>
    </dgm:pt>
    <dgm:pt modelId="{1876CF2F-75E0-4DFD-B001-6E4F26B08980}" type="pres">
      <dgm:prSet presAssocID="{59963A9E-10BC-4936-9383-DBA91526C250}" presName="connTx" presStyleLbl="parChTrans1D2" presStyleIdx="0" presStyleCnt="3"/>
      <dgm:spPr/>
    </dgm:pt>
    <dgm:pt modelId="{5D4D092D-038B-4CB1-A936-893BB61ED7E4}" type="pres">
      <dgm:prSet presAssocID="{51608366-D59F-4897-A8E6-1CEF52E770F4}" presName="root2" presStyleCnt="0"/>
      <dgm:spPr/>
    </dgm:pt>
    <dgm:pt modelId="{50C24C8C-6611-4E30-9370-052455E96598}" type="pres">
      <dgm:prSet presAssocID="{51608366-D59F-4897-A8E6-1CEF52E770F4}" presName="LevelTwoTextNode" presStyleLbl="node2" presStyleIdx="0" presStyleCnt="1">
        <dgm:presLayoutVars>
          <dgm:chPref val="3"/>
        </dgm:presLayoutVars>
      </dgm:prSet>
      <dgm:spPr/>
    </dgm:pt>
    <dgm:pt modelId="{2B31591F-64F1-4891-B765-9427A2704B69}" type="pres">
      <dgm:prSet presAssocID="{51608366-D59F-4897-A8E6-1CEF52E770F4}" presName="level3hierChild" presStyleCnt="0"/>
      <dgm:spPr/>
    </dgm:pt>
    <dgm:pt modelId="{9B755711-30CE-4E54-8CB3-24C1FD396E95}" type="pres">
      <dgm:prSet presAssocID="{D8B94357-CE73-4581-A83D-14AF26ACF260}" presName="conn2-1" presStyleLbl="parChTrans1D2" presStyleIdx="1" presStyleCnt="3"/>
      <dgm:spPr/>
    </dgm:pt>
    <dgm:pt modelId="{9C809754-5FB6-4AE8-A40F-C433CED45726}" type="pres">
      <dgm:prSet presAssocID="{D8B94357-CE73-4581-A83D-14AF26ACF260}" presName="connTx" presStyleLbl="parChTrans1D2" presStyleIdx="1" presStyleCnt="3"/>
      <dgm:spPr/>
    </dgm:pt>
    <dgm:pt modelId="{274E2E2F-472E-4418-877C-9E3EAFC4B917}" type="pres">
      <dgm:prSet presAssocID="{C02ACE67-F078-4251-9D77-4AAF2E6BBB59}" presName="root2" presStyleCnt="0"/>
      <dgm:spPr/>
    </dgm:pt>
    <dgm:pt modelId="{68D904D4-B918-4326-B32E-07C0F0E080EA}" type="pres">
      <dgm:prSet presAssocID="{C02ACE67-F078-4251-9D77-4AAF2E6BBB59}" presName="LevelTwoTextNode" presStyleLbl="asst1" presStyleIdx="0" presStyleCnt="2">
        <dgm:presLayoutVars>
          <dgm:chPref val="3"/>
        </dgm:presLayoutVars>
      </dgm:prSet>
      <dgm:spPr/>
    </dgm:pt>
    <dgm:pt modelId="{D13FDFF9-9244-4B31-967B-AF49EB40193E}" type="pres">
      <dgm:prSet presAssocID="{C02ACE67-F078-4251-9D77-4AAF2E6BBB59}" presName="level3hierChild" presStyleCnt="0"/>
      <dgm:spPr/>
    </dgm:pt>
    <dgm:pt modelId="{CCA6C899-2D35-45B6-9B8F-87C4ACB7B5EE}" type="pres">
      <dgm:prSet presAssocID="{AA82E670-1FD1-4C05-838E-7B4D44D4985F}" presName="conn2-1" presStyleLbl="parChTrans1D2" presStyleIdx="2" presStyleCnt="3"/>
      <dgm:spPr/>
    </dgm:pt>
    <dgm:pt modelId="{26A72F15-CC22-4B8F-AFEF-B7387A86CD2A}" type="pres">
      <dgm:prSet presAssocID="{AA82E670-1FD1-4C05-838E-7B4D44D4985F}" presName="connTx" presStyleLbl="parChTrans1D2" presStyleIdx="2" presStyleCnt="3"/>
      <dgm:spPr/>
    </dgm:pt>
    <dgm:pt modelId="{C8879437-21BE-4C00-99D6-9E1E3BE9C7D0}" type="pres">
      <dgm:prSet presAssocID="{C2712344-97F5-4C17-837F-6EABCE301D17}" presName="root2" presStyleCnt="0"/>
      <dgm:spPr/>
    </dgm:pt>
    <dgm:pt modelId="{0E999C7E-CD4B-4EE0-A7DC-715FE84D85C6}" type="pres">
      <dgm:prSet presAssocID="{C2712344-97F5-4C17-837F-6EABCE301D17}" presName="LevelTwoTextNode" presStyleLbl="asst1" presStyleIdx="1" presStyleCnt="2">
        <dgm:presLayoutVars>
          <dgm:chPref val="3"/>
        </dgm:presLayoutVars>
      </dgm:prSet>
      <dgm:spPr/>
    </dgm:pt>
    <dgm:pt modelId="{ACF2B666-52B0-4CD8-BEEC-62779D102EF6}" type="pres">
      <dgm:prSet presAssocID="{C2712344-97F5-4C17-837F-6EABCE301D17}" presName="level3hierChild" presStyleCnt="0"/>
      <dgm:spPr/>
    </dgm:pt>
  </dgm:ptLst>
  <dgm:cxnLst>
    <dgm:cxn modelId="{46084502-DFBA-40A9-B9DD-8AE4A88A2934}" type="presOf" srcId="{59963A9E-10BC-4936-9383-DBA91526C250}" destId="{1876CF2F-75E0-4DFD-B001-6E4F26B08980}" srcOrd="1" destOrd="0" presId="urn:microsoft.com/office/officeart/2008/layout/HorizontalMultiLevelHierarchy"/>
    <dgm:cxn modelId="{2715C710-173A-48B2-9D34-7E57FEA7F0FE}" type="presOf" srcId="{59963A9E-10BC-4936-9383-DBA91526C250}" destId="{2987847F-A24E-467C-AE47-5951BA3E5D00}" srcOrd="0" destOrd="0" presId="urn:microsoft.com/office/officeart/2008/layout/HorizontalMultiLevelHierarchy"/>
    <dgm:cxn modelId="{88BB403A-BF03-41FC-BB6B-4757849EE309}" srcId="{B4300732-AEF7-48E1-BC84-923AFC9445DB}" destId="{C2712344-97F5-4C17-837F-6EABCE301D17}" srcOrd="2" destOrd="0" parTransId="{AA82E670-1FD1-4C05-838E-7B4D44D4985F}" sibTransId="{2F3E9AFB-C8C3-420C-960F-842160342927}"/>
    <dgm:cxn modelId="{8076913D-EC8B-44C7-A59F-617EDE58EF80}" type="presOf" srcId="{D8B94357-CE73-4581-A83D-14AF26ACF260}" destId="{9C809754-5FB6-4AE8-A40F-C433CED45726}" srcOrd="1" destOrd="0" presId="urn:microsoft.com/office/officeart/2008/layout/HorizontalMultiLevelHierarchy"/>
    <dgm:cxn modelId="{B1D55142-A2C5-4320-8178-8F008F145015}" type="presOf" srcId="{51608366-D59F-4897-A8E6-1CEF52E770F4}" destId="{50C24C8C-6611-4E30-9370-052455E96598}" srcOrd="0" destOrd="0" presId="urn:microsoft.com/office/officeart/2008/layout/HorizontalMultiLevelHierarchy"/>
    <dgm:cxn modelId="{5FE6C362-5C4A-43D2-9951-89A0D01D5390}" type="presOf" srcId="{D8B94357-CE73-4581-A83D-14AF26ACF260}" destId="{9B755711-30CE-4E54-8CB3-24C1FD396E95}" srcOrd="0" destOrd="0" presId="urn:microsoft.com/office/officeart/2008/layout/HorizontalMultiLevelHierarchy"/>
    <dgm:cxn modelId="{3B3ABA54-7B01-49B2-B7EC-0E21AE23AE9A}" type="presOf" srcId="{C2712344-97F5-4C17-837F-6EABCE301D17}" destId="{0E999C7E-CD4B-4EE0-A7DC-715FE84D85C6}" srcOrd="0" destOrd="0" presId="urn:microsoft.com/office/officeart/2008/layout/HorizontalMultiLevelHierarchy"/>
    <dgm:cxn modelId="{45A18778-BC41-4B43-94BB-FE9B6347DD4B}" type="presOf" srcId="{AA82E670-1FD1-4C05-838E-7B4D44D4985F}" destId="{26A72F15-CC22-4B8F-AFEF-B7387A86CD2A}" srcOrd="1" destOrd="0" presId="urn:microsoft.com/office/officeart/2008/layout/HorizontalMultiLevelHierarchy"/>
    <dgm:cxn modelId="{32B81289-4A07-4105-B5A6-4AF57023D51D}" srcId="{8765B155-2DF7-4568-8620-B203525B1A68}" destId="{B4300732-AEF7-48E1-BC84-923AFC9445DB}" srcOrd="0" destOrd="0" parTransId="{B3AEB0F4-50AF-4115-BBA5-6AF74C7DF247}" sibTransId="{665FC424-CFA1-40FB-8855-7D5D685672C2}"/>
    <dgm:cxn modelId="{50B47EAC-371A-4A3A-B336-E87F1321689A}" type="presOf" srcId="{C02ACE67-F078-4251-9D77-4AAF2E6BBB59}" destId="{68D904D4-B918-4326-B32E-07C0F0E080EA}" srcOrd="0" destOrd="0" presId="urn:microsoft.com/office/officeart/2008/layout/HorizontalMultiLevelHierarchy"/>
    <dgm:cxn modelId="{150A6BC9-2E17-4F59-853F-4BA7FC2B9986}" type="presOf" srcId="{8765B155-2DF7-4568-8620-B203525B1A68}" destId="{4E1EA31A-75E2-430C-8B13-EEF795C92C26}" srcOrd="0" destOrd="0" presId="urn:microsoft.com/office/officeart/2008/layout/HorizontalMultiLevelHierarchy"/>
    <dgm:cxn modelId="{495A72CA-5792-4F49-AB22-CC8D96B42678}" srcId="{B4300732-AEF7-48E1-BC84-923AFC9445DB}" destId="{C02ACE67-F078-4251-9D77-4AAF2E6BBB59}" srcOrd="1" destOrd="0" parTransId="{D8B94357-CE73-4581-A83D-14AF26ACF260}" sibTransId="{F6DBE6BF-8ACA-47E9-AA94-1867D6123078}"/>
    <dgm:cxn modelId="{22F3D8CD-3C4C-45E0-9EE1-D7AF893F41E3}" type="presOf" srcId="{AA82E670-1FD1-4C05-838E-7B4D44D4985F}" destId="{CCA6C899-2D35-45B6-9B8F-87C4ACB7B5EE}" srcOrd="0" destOrd="0" presId="urn:microsoft.com/office/officeart/2008/layout/HorizontalMultiLevelHierarchy"/>
    <dgm:cxn modelId="{34B07FD2-60EF-41CA-951B-5D84AB4F7B8E}" srcId="{B4300732-AEF7-48E1-BC84-923AFC9445DB}" destId="{51608366-D59F-4897-A8E6-1CEF52E770F4}" srcOrd="0" destOrd="0" parTransId="{59963A9E-10BC-4936-9383-DBA91526C250}" sibTransId="{AE3AF5A5-B35E-45A5-AACD-52AF31B52EA3}"/>
    <dgm:cxn modelId="{27752BFB-8B2D-437F-9370-7FE7F6CBA5D0}" type="presOf" srcId="{B4300732-AEF7-48E1-BC84-923AFC9445DB}" destId="{A84B3F5C-A6C1-4E2E-A1E8-790D4A5415E0}" srcOrd="0" destOrd="0" presId="urn:microsoft.com/office/officeart/2008/layout/HorizontalMultiLevelHierarchy"/>
    <dgm:cxn modelId="{F5923A88-FD47-4912-B39C-CC053E719087}" type="presParOf" srcId="{4E1EA31A-75E2-430C-8B13-EEF795C92C26}" destId="{5C051B31-B7EE-4B5F-9FDA-52C8C82D44A7}" srcOrd="0" destOrd="0" presId="urn:microsoft.com/office/officeart/2008/layout/HorizontalMultiLevelHierarchy"/>
    <dgm:cxn modelId="{D6218B43-BED2-4568-94EF-5DC648D71DB5}" type="presParOf" srcId="{5C051B31-B7EE-4B5F-9FDA-52C8C82D44A7}" destId="{A84B3F5C-A6C1-4E2E-A1E8-790D4A5415E0}" srcOrd="0" destOrd="0" presId="urn:microsoft.com/office/officeart/2008/layout/HorizontalMultiLevelHierarchy"/>
    <dgm:cxn modelId="{3A805FA5-FC57-48BF-BBB3-AF64657C1342}" type="presParOf" srcId="{5C051B31-B7EE-4B5F-9FDA-52C8C82D44A7}" destId="{D010CA29-1A9E-4508-B4FE-CF4C4A3E2D9A}" srcOrd="1" destOrd="0" presId="urn:microsoft.com/office/officeart/2008/layout/HorizontalMultiLevelHierarchy"/>
    <dgm:cxn modelId="{8CFC0BF0-2008-4792-A900-B938E42DBEEB}" type="presParOf" srcId="{D010CA29-1A9E-4508-B4FE-CF4C4A3E2D9A}" destId="{2987847F-A24E-467C-AE47-5951BA3E5D00}" srcOrd="0" destOrd="0" presId="urn:microsoft.com/office/officeart/2008/layout/HorizontalMultiLevelHierarchy"/>
    <dgm:cxn modelId="{DE56E3CC-1E67-4310-AB25-9EBFE5426A32}" type="presParOf" srcId="{2987847F-A24E-467C-AE47-5951BA3E5D00}" destId="{1876CF2F-75E0-4DFD-B001-6E4F26B08980}" srcOrd="0" destOrd="0" presId="urn:microsoft.com/office/officeart/2008/layout/HorizontalMultiLevelHierarchy"/>
    <dgm:cxn modelId="{3AA4FD85-639E-4295-9862-31A3BABD524E}" type="presParOf" srcId="{D010CA29-1A9E-4508-B4FE-CF4C4A3E2D9A}" destId="{5D4D092D-038B-4CB1-A936-893BB61ED7E4}" srcOrd="1" destOrd="0" presId="urn:microsoft.com/office/officeart/2008/layout/HorizontalMultiLevelHierarchy"/>
    <dgm:cxn modelId="{0B7C6EFD-FECC-4A45-A543-33B2DA527177}" type="presParOf" srcId="{5D4D092D-038B-4CB1-A936-893BB61ED7E4}" destId="{50C24C8C-6611-4E30-9370-052455E96598}" srcOrd="0" destOrd="0" presId="urn:microsoft.com/office/officeart/2008/layout/HorizontalMultiLevelHierarchy"/>
    <dgm:cxn modelId="{3A039D68-2B8B-45C9-B45E-0DB6569394E9}" type="presParOf" srcId="{5D4D092D-038B-4CB1-A936-893BB61ED7E4}" destId="{2B31591F-64F1-4891-B765-9427A2704B69}" srcOrd="1" destOrd="0" presId="urn:microsoft.com/office/officeart/2008/layout/HorizontalMultiLevelHierarchy"/>
    <dgm:cxn modelId="{ED0DEA4D-6020-4D29-9D03-52699B3949BA}" type="presParOf" srcId="{D010CA29-1A9E-4508-B4FE-CF4C4A3E2D9A}" destId="{9B755711-30CE-4E54-8CB3-24C1FD396E95}" srcOrd="2" destOrd="0" presId="urn:microsoft.com/office/officeart/2008/layout/HorizontalMultiLevelHierarchy"/>
    <dgm:cxn modelId="{97F43EA9-E02B-4829-AA93-7F64A35F0680}" type="presParOf" srcId="{9B755711-30CE-4E54-8CB3-24C1FD396E95}" destId="{9C809754-5FB6-4AE8-A40F-C433CED45726}" srcOrd="0" destOrd="0" presId="urn:microsoft.com/office/officeart/2008/layout/HorizontalMultiLevelHierarchy"/>
    <dgm:cxn modelId="{39018DB8-3698-4146-A06C-439EB54045AE}" type="presParOf" srcId="{D010CA29-1A9E-4508-B4FE-CF4C4A3E2D9A}" destId="{274E2E2F-472E-4418-877C-9E3EAFC4B917}" srcOrd="3" destOrd="0" presId="urn:microsoft.com/office/officeart/2008/layout/HorizontalMultiLevelHierarchy"/>
    <dgm:cxn modelId="{3E74B4AB-7327-41AD-BDA0-46BB8F020F6B}" type="presParOf" srcId="{274E2E2F-472E-4418-877C-9E3EAFC4B917}" destId="{68D904D4-B918-4326-B32E-07C0F0E080EA}" srcOrd="0" destOrd="0" presId="urn:microsoft.com/office/officeart/2008/layout/HorizontalMultiLevelHierarchy"/>
    <dgm:cxn modelId="{C007882C-7F49-4CE2-AD83-A2806A44D90C}" type="presParOf" srcId="{274E2E2F-472E-4418-877C-9E3EAFC4B917}" destId="{D13FDFF9-9244-4B31-967B-AF49EB40193E}" srcOrd="1" destOrd="0" presId="urn:microsoft.com/office/officeart/2008/layout/HorizontalMultiLevelHierarchy"/>
    <dgm:cxn modelId="{AF18DA1B-B8E8-4C11-86AC-2B77C500670A}" type="presParOf" srcId="{D010CA29-1A9E-4508-B4FE-CF4C4A3E2D9A}" destId="{CCA6C899-2D35-45B6-9B8F-87C4ACB7B5EE}" srcOrd="4" destOrd="0" presId="urn:microsoft.com/office/officeart/2008/layout/HorizontalMultiLevelHierarchy"/>
    <dgm:cxn modelId="{9D3B316F-255D-4B8C-979C-8B6DF98530DC}" type="presParOf" srcId="{CCA6C899-2D35-45B6-9B8F-87C4ACB7B5EE}" destId="{26A72F15-CC22-4B8F-AFEF-B7387A86CD2A}" srcOrd="0" destOrd="0" presId="urn:microsoft.com/office/officeart/2008/layout/HorizontalMultiLevelHierarchy"/>
    <dgm:cxn modelId="{3CD56EEE-5150-4CD0-B2DD-373CC33CFE5A}" type="presParOf" srcId="{D010CA29-1A9E-4508-B4FE-CF4C4A3E2D9A}" destId="{C8879437-21BE-4C00-99D6-9E1E3BE9C7D0}" srcOrd="5" destOrd="0" presId="urn:microsoft.com/office/officeart/2008/layout/HorizontalMultiLevelHierarchy"/>
    <dgm:cxn modelId="{AB3FAF70-CD8A-4FB3-8291-C5307B1980B6}" type="presParOf" srcId="{C8879437-21BE-4C00-99D6-9E1E3BE9C7D0}" destId="{0E999C7E-CD4B-4EE0-A7DC-715FE84D85C6}" srcOrd="0" destOrd="0" presId="urn:microsoft.com/office/officeart/2008/layout/HorizontalMultiLevelHierarchy"/>
    <dgm:cxn modelId="{851625ED-1C5E-48D1-A202-F846C7C6A312}" type="presParOf" srcId="{C8879437-21BE-4C00-99D6-9E1E3BE9C7D0}" destId="{ACF2B666-52B0-4CD8-BEEC-62779D102EF6}"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CF50BE-A046-4691-B939-5E94C2C028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EFAFC83-C3C2-4456-986D-7EB730A8867C}">
      <dgm:prSet phldrT="[Text]" custT="1"/>
      <dgm:spPr/>
      <dgm:t>
        <a:bodyPr vert="vert270" anchor="ctr"/>
        <a:lstStyle/>
        <a:p>
          <a:pPr algn="ctr"/>
          <a:r>
            <a:rPr lang="en-US" sz="3600" dirty="0"/>
            <a:t>Key Points</a:t>
          </a:r>
        </a:p>
      </dgm:t>
    </dgm:pt>
    <dgm:pt modelId="{9AF7087B-F6D3-4249-B702-4CC8FF19715C}" type="parTrans" cxnId="{AA38FFFF-690F-4E2F-AAB6-9EA5A1A160EF}">
      <dgm:prSet/>
      <dgm:spPr/>
      <dgm:t>
        <a:bodyPr/>
        <a:lstStyle/>
        <a:p>
          <a:endParaRPr lang="en-US"/>
        </a:p>
      </dgm:t>
    </dgm:pt>
    <dgm:pt modelId="{6FC24237-09A0-4142-9047-BE0788FCC38B}" type="sibTrans" cxnId="{AA38FFFF-690F-4E2F-AAB6-9EA5A1A160EF}">
      <dgm:prSet/>
      <dgm:spPr/>
      <dgm:t>
        <a:bodyPr/>
        <a:lstStyle/>
        <a:p>
          <a:endParaRPr lang="en-US"/>
        </a:p>
      </dgm:t>
    </dgm:pt>
    <dgm:pt modelId="{CF1A10A3-A786-4060-9DAB-BB05A6CF3287}">
      <dgm:prSet phldrT="[Text]"/>
      <dgm:spPr/>
      <dgm:t>
        <a:bodyPr/>
        <a:lstStyle/>
        <a:p>
          <a:r>
            <a:rPr lang="en-US" dirty="0"/>
            <a:t>Requires permission of victim</a:t>
          </a:r>
        </a:p>
      </dgm:t>
    </dgm:pt>
    <dgm:pt modelId="{84B85EA6-CB11-444C-8FC7-9DA63A8699CF}" type="parTrans" cxnId="{B8CBE238-F5DF-4B94-B5C7-FC18FD74AED1}">
      <dgm:prSet/>
      <dgm:spPr/>
      <dgm:t>
        <a:bodyPr/>
        <a:lstStyle/>
        <a:p>
          <a:endParaRPr lang="en-US"/>
        </a:p>
      </dgm:t>
    </dgm:pt>
    <dgm:pt modelId="{2A1E4F8B-D1B9-4283-870C-F2558206EA1B}" type="sibTrans" cxnId="{B8CBE238-F5DF-4B94-B5C7-FC18FD74AED1}">
      <dgm:prSet/>
      <dgm:spPr/>
      <dgm:t>
        <a:bodyPr/>
        <a:lstStyle/>
        <a:p>
          <a:endParaRPr lang="en-US"/>
        </a:p>
      </dgm:t>
    </dgm:pt>
    <dgm:pt modelId="{5CE1603F-5B99-4A28-A47B-1307F08B0A3B}">
      <dgm:prSet phldrT="[Text]"/>
      <dgm:spPr/>
      <dgm:t>
        <a:bodyPr/>
        <a:lstStyle/>
        <a:p>
          <a:r>
            <a:rPr lang="en-US" dirty="0"/>
            <a:t>Use same strategies as malicious hacker</a:t>
          </a:r>
        </a:p>
      </dgm:t>
    </dgm:pt>
    <dgm:pt modelId="{9E47E48C-2890-4D47-8F6D-BEE72CD19795}" type="parTrans" cxnId="{02127440-7A89-4EF6-A463-86C651B86FFD}">
      <dgm:prSet/>
      <dgm:spPr/>
      <dgm:t>
        <a:bodyPr/>
        <a:lstStyle/>
        <a:p>
          <a:endParaRPr lang="en-US"/>
        </a:p>
      </dgm:t>
    </dgm:pt>
    <dgm:pt modelId="{69A0E0B3-5EF4-434B-8A6E-092A776CD651}" type="sibTrans" cxnId="{02127440-7A89-4EF6-A463-86C651B86FFD}">
      <dgm:prSet/>
      <dgm:spPr/>
      <dgm:t>
        <a:bodyPr/>
        <a:lstStyle/>
        <a:p>
          <a:endParaRPr lang="en-US"/>
        </a:p>
      </dgm:t>
    </dgm:pt>
    <dgm:pt modelId="{BDCAF805-0181-4913-B8CF-F6B7B046506C}">
      <dgm:prSet phldrT="[Text]"/>
      <dgm:spPr/>
      <dgm:t>
        <a:bodyPr/>
        <a:lstStyle/>
        <a:p>
          <a:r>
            <a:rPr lang="en-US" dirty="0"/>
            <a:t>Establish rules of engagement</a:t>
          </a:r>
        </a:p>
      </dgm:t>
    </dgm:pt>
    <dgm:pt modelId="{F4419806-04F8-41F4-854E-B4BD60458578}" type="parTrans" cxnId="{AAB534E5-EAF6-4B54-A8F2-B30F6F2B4F14}">
      <dgm:prSet/>
      <dgm:spPr/>
      <dgm:t>
        <a:bodyPr/>
        <a:lstStyle/>
        <a:p>
          <a:endParaRPr lang="en-US"/>
        </a:p>
      </dgm:t>
    </dgm:pt>
    <dgm:pt modelId="{83E426C9-AC5A-49E8-8BCC-648FEA63639C}" type="sibTrans" cxnId="{AAB534E5-EAF6-4B54-A8F2-B30F6F2B4F14}">
      <dgm:prSet/>
      <dgm:spPr/>
      <dgm:t>
        <a:bodyPr/>
        <a:lstStyle/>
        <a:p>
          <a:endParaRPr lang="en-US"/>
        </a:p>
      </dgm:t>
    </dgm:pt>
    <dgm:pt modelId="{CFDE0D9C-69E7-4F19-8A16-9104FE822E70}">
      <dgm:prSet phldrT="[Text]"/>
      <dgm:spPr/>
      <dgm:t>
        <a:bodyPr/>
        <a:lstStyle/>
        <a:p>
          <a:r>
            <a:rPr lang="en-US" dirty="0"/>
            <a:t>Use care to avoid harming system</a:t>
          </a:r>
        </a:p>
      </dgm:t>
    </dgm:pt>
    <dgm:pt modelId="{45CFF9E9-23C6-4A68-9A41-1A674ADEA7D3}" type="parTrans" cxnId="{2EE26FA0-6AF5-43F9-B7EF-3D52388248A4}">
      <dgm:prSet/>
      <dgm:spPr/>
      <dgm:t>
        <a:bodyPr/>
        <a:lstStyle/>
        <a:p>
          <a:endParaRPr lang="en-US"/>
        </a:p>
      </dgm:t>
    </dgm:pt>
    <dgm:pt modelId="{6790CF53-BE01-466B-AACB-87D215B9797F}" type="sibTrans" cxnId="{2EE26FA0-6AF5-43F9-B7EF-3D52388248A4}">
      <dgm:prSet/>
      <dgm:spPr/>
      <dgm:t>
        <a:bodyPr/>
        <a:lstStyle/>
        <a:p>
          <a:endParaRPr lang="en-US"/>
        </a:p>
      </dgm:t>
    </dgm:pt>
    <dgm:pt modelId="{3A856DE2-F0D8-4889-94C1-E7CF7898D11F}">
      <dgm:prSet phldrT="[Text]"/>
      <dgm:spPr/>
      <dgm:t>
        <a:bodyPr/>
        <a:lstStyle/>
        <a:p>
          <a:r>
            <a:rPr lang="en-US" dirty="0"/>
            <a:t>Need advance knowledge of hacker techniques</a:t>
          </a:r>
        </a:p>
      </dgm:t>
    </dgm:pt>
    <dgm:pt modelId="{E6BC1268-60A3-4CB8-B424-FE7028DA8657}" type="parTrans" cxnId="{D99E83EA-03A5-437A-A756-294EE15F6CB9}">
      <dgm:prSet/>
      <dgm:spPr/>
      <dgm:t>
        <a:bodyPr/>
        <a:lstStyle/>
        <a:p>
          <a:endParaRPr lang="en-US"/>
        </a:p>
      </dgm:t>
    </dgm:pt>
    <dgm:pt modelId="{17D81B12-B849-4A72-8418-44E94E07CCB2}" type="sibTrans" cxnId="{D99E83EA-03A5-437A-A756-294EE15F6CB9}">
      <dgm:prSet/>
      <dgm:spPr/>
      <dgm:t>
        <a:bodyPr/>
        <a:lstStyle/>
        <a:p>
          <a:endParaRPr lang="en-US"/>
        </a:p>
      </dgm:t>
    </dgm:pt>
    <dgm:pt modelId="{4C1893E1-8ACF-484C-B669-7B7907A29C29}" type="pres">
      <dgm:prSet presAssocID="{D0CF50BE-A046-4691-B939-5E94C2C028B2}" presName="vert0" presStyleCnt="0">
        <dgm:presLayoutVars>
          <dgm:dir/>
          <dgm:animOne val="branch"/>
          <dgm:animLvl val="lvl"/>
        </dgm:presLayoutVars>
      </dgm:prSet>
      <dgm:spPr/>
    </dgm:pt>
    <dgm:pt modelId="{95DBD0A9-644B-4A1D-B6BC-02BAB4F4E476}" type="pres">
      <dgm:prSet presAssocID="{1EFAFC83-C3C2-4456-986D-7EB730A8867C}" presName="thickLine" presStyleLbl="alignNode1" presStyleIdx="0" presStyleCnt="1"/>
      <dgm:spPr/>
    </dgm:pt>
    <dgm:pt modelId="{04C1A356-F2F5-47DE-8DCA-7927F2CFD02B}" type="pres">
      <dgm:prSet presAssocID="{1EFAFC83-C3C2-4456-986D-7EB730A8867C}" presName="horz1" presStyleCnt="0"/>
      <dgm:spPr/>
    </dgm:pt>
    <dgm:pt modelId="{E764B6AA-CF50-442D-BF83-40D4F17FADEF}" type="pres">
      <dgm:prSet presAssocID="{1EFAFC83-C3C2-4456-986D-7EB730A8867C}" presName="tx1" presStyleLbl="revTx" presStyleIdx="0" presStyleCnt="6"/>
      <dgm:spPr/>
    </dgm:pt>
    <dgm:pt modelId="{A820874B-29E6-4A21-9FE0-60E3A460F55F}" type="pres">
      <dgm:prSet presAssocID="{1EFAFC83-C3C2-4456-986D-7EB730A8867C}" presName="vert1" presStyleCnt="0"/>
      <dgm:spPr/>
    </dgm:pt>
    <dgm:pt modelId="{A9E8BC49-2071-4D76-BAF9-78E4B989D375}" type="pres">
      <dgm:prSet presAssocID="{CF1A10A3-A786-4060-9DAB-BB05A6CF3287}" presName="vertSpace2a" presStyleCnt="0"/>
      <dgm:spPr/>
    </dgm:pt>
    <dgm:pt modelId="{E620B17C-9C34-4E89-A670-71E442949884}" type="pres">
      <dgm:prSet presAssocID="{CF1A10A3-A786-4060-9DAB-BB05A6CF3287}" presName="horz2" presStyleCnt="0"/>
      <dgm:spPr/>
    </dgm:pt>
    <dgm:pt modelId="{50D50A00-ED08-4D7B-BBB0-BCA6D02AADD3}" type="pres">
      <dgm:prSet presAssocID="{CF1A10A3-A786-4060-9DAB-BB05A6CF3287}" presName="horzSpace2" presStyleCnt="0"/>
      <dgm:spPr/>
    </dgm:pt>
    <dgm:pt modelId="{A4173F54-C95B-4EFE-97E5-FCE972723E8A}" type="pres">
      <dgm:prSet presAssocID="{CF1A10A3-A786-4060-9DAB-BB05A6CF3287}" presName="tx2" presStyleLbl="revTx" presStyleIdx="1" presStyleCnt="6"/>
      <dgm:spPr/>
    </dgm:pt>
    <dgm:pt modelId="{7A7B2889-236E-41DE-A07C-4533248CCD55}" type="pres">
      <dgm:prSet presAssocID="{CF1A10A3-A786-4060-9DAB-BB05A6CF3287}" presName="vert2" presStyleCnt="0"/>
      <dgm:spPr/>
    </dgm:pt>
    <dgm:pt modelId="{7DFC5300-1751-4581-ACB3-8D296742FEC5}" type="pres">
      <dgm:prSet presAssocID="{CF1A10A3-A786-4060-9DAB-BB05A6CF3287}" presName="thinLine2b" presStyleLbl="callout" presStyleIdx="0" presStyleCnt="5"/>
      <dgm:spPr/>
    </dgm:pt>
    <dgm:pt modelId="{2F5010F2-E689-4A7F-855D-05D40D4A482D}" type="pres">
      <dgm:prSet presAssocID="{CF1A10A3-A786-4060-9DAB-BB05A6CF3287}" presName="vertSpace2b" presStyleCnt="0"/>
      <dgm:spPr/>
    </dgm:pt>
    <dgm:pt modelId="{561A8A20-9380-4313-A50A-90BAF08FFE16}" type="pres">
      <dgm:prSet presAssocID="{5CE1603F-5B99-4A28-A47B-1307F08B0A3B}" presName="horz2" presStyleCnt="0"/>
      <dgm:spPr/>
    </dgm:pt>
    <dgm:pt modelId="{B3C196EF-5EC5-4711-9A25-68DCF83D988A}" type="pres">
      <dgm:prSet presAssocID="{5CE1603F-5B99-4A28-A47B-1307F08B0A3B}" presName="horzSpace2" presStyleCnt="0"/>
      <dgm:spPr/>
    </dgm:pt>
    <dgm:pt modelId="{0FC53CE1-7972-45F5-9AC4-18AFA93ED1BD}" type="pres">
      <dgm:prSet presAssocID="{5CE1603F-5B99-4A28-A47B-1307F08B0A3B}" presName="tx2" presStyleLbl="revTx" presStyleIdx="2" presStyleCnt="6"/>
      <dgm:spPr/>
    </dgm:pt>
    <dgm:pt modelId="{E8DF375B-C293-469F-8056-0FED2B17A6C9}" type="pres">
      <dgm:prSet presAssocID="{5CE1603F-5B99-4A28-A47B-1307F08B0A3B}" presName="vert2" presStyleCnt="0"/>
      <dgm:spPr/>
    </dgm:pt>
    <dgm:pt modelId="{AD2B4A36-A243-429B-AA8F-65818511D655}" type="pres">
      <dgm:prSet presAssocID="{5CE1603F-5B99-4A28-A47B-1307F08B0A3B}" presName="thinLine2b" presStyleLbl="callout" presStyleIdx="1" presStyleCnt="5"/>
      <dgm:spPr/>
    </dgm:pt>
    <dgm:pt modelId="{12016157-C71F-46F8-9471-7EFFC4FD7C1B}" type="pres">
      <dgm:prSet presAssocID="{5CE1603F-5B99-4A28-A47B-1307F08B0A3B}" presName="vertSpace2b" presStyleCnt="0"/>
      <dgm:spPr/>
    </dgm:pt>
    <dgm:pt modelId="{65B6E070-4398-4F8E-827F-55B7CB024303}" type="pres">
      <dgm:prSet presAssocID="{CFDE0D9C-69E7-4F19-8A16-9104FE822E70}" presName="horz2" presStyleCnt="0"/>
      <dgm:spPr/>
    </dgm:pt>
    <dgm:pt modelId="{0B3D4AE1-DFC3-4C10-92A6-6F9B782F7D09}" type="pres">
      <dgm:prSet presAssocID="{CFDE0D9C-69E7-4F19-8A16-9104FE822E70}" presName="horzSpace2" presStyleCnt="0"/>
      <dgm:spPr/>
    </dgm:pt>
    <dgm:pt modelId="{E674C37A-140B-4E88-A97D-AF0E33419626}" type="pres">
      <dgm:prSet presAssocID="{CFDE0D9C-69E7-4F19-8A16-9104FE822E70}" presName="tx2" presStyleLbl="revTx" presStyleIdx="3" presStyleCnt="6"/>
      <dgm:spPr/>
    </dgm:pt>
    <dgm:pt modelId="{950F712C-BDF7-4312-BDAD-8C27F3D73938}" type="pres">
      <dgm:prSet presAssocID="{CFDE0D9C-69E7-4F19-8A16-9104FE822E70}" presName="vert2" presStyleCnt="0"/>
      <dgm:spPr/>
    </dgm:pt>
    <dgm:pt modelId="{DE874E89-FB99-4995-8AD8-1F7C83EE5DD0}" type="pres">
      <dgm:prSet presAssocID="{CFDE0D9C-69E7-4F19-8A16-9104FE822E70}" presName="thinLine2b" presStyleLbl="callout" presStyleIdx="2" presStyleCnt="5"/>
      <dgm:spPr/>
    </dgm:pt>
    <dgm:pt modelId="{B22C04EC-9DA7-41BC-812F-5543EBFE5968}" type="pres">
      <dgm:prSet presAssocID="{CFDE0D9C-69E7-4F19-8A16-9104FE822E70}" presName="vertSpace2b" presStyleCnt="0"/>
      <dgm:spPr/>
    </dgm:pt>
    <dgm:pt modelId="{0730C57F-A099-4EF3-A262-E8BA6CE5F22C}" type="pres">
      <dgm:prSet presAssocID="{BDCAF805-0181-4913-B8CF-F6B7B046506C}" presName="horz2" presStyleCnt="0"/>
      <dgm:spPr/>
    </dgm:pt>
    <dgm:pt modelId="{0F017100-6DC8-4255-A7B3-CF37CCD25C31}" type="pres">
      <dgm:prSet presAssocID="{BDCAF805-0181-4913-B8CF-F6B7B046506C}" presName="horzSpace2" presStyleCnt="0"/>
      <dgm:spPr/>
    </dgm:pt>
    <dgm:pt modelId="{A4DF4994-D858-40C3-8F50-98BB67870E44}" type="pres">
      <dgm:prSet presAssocID="{BDCAF805-0181-4913-B8CF-F6B7B046506C}" presName="tx2" presStyleLbl="revTx" presStyleIdx="4" presStyleCnt="6"/>
      <dgm:spPr/>
    </dgm:pt>
    <dgm:pt modelId="{13D30EC5-DE9E-4E99-BA78-28266CB26FB7}" type="pres">
      <dgm:prSet presAssocID="{BDCAF805-0181-4913-B8CF-F6B7B046506C}" presName="vert2" presStyleCnt="0"/>
      <dgm:spPr/>
    </dgm:pt>
    <dgm:pt modelId="{45B70ED5-12D1-4777-81D3-5205F38BC5F0}" type="pres">
      <dgm:prSet presAssocID="{BDCAF805-0181-4913-B8CF-F6B7B046506C}" presName="thinLine2b" presStyleLbl="callout" presStyleIdx="3" presStyleCnt="5"/>
      <dgm:spPr/>
    </dgm:pt>
    <dgm:pt modelId="{97D09390-44D8-43C8-B5CE-353DA0BF399B}" type="pres">
      <dgm:prSet presAssocID="{BDCAF805-0181-4913-B8CF-F6B7B046506C}" presName="vertSpace2b" presStyleCnt="0"/>
      <dgm:spPr/>
    </dgm:pt>
    <dgm:pt modelId="{965FC6EB-ABE3-498A-8F4D-FCE5969A1474}" type="pres">
      <dgm:prSet presAssocID="{3A856DE2-F0D8-4889-94C1-E7CF7898D11F}" presName="horz2" presStyleCnt="0"/>
      <dgm:spPr/>
    </dgm:pt>
    <dgm:pt modelId="{796CCB3A-EE3B-4D8F-97C0-8F4A246CDE84}" type="pres">
      <dgm:prSet presAssocID="{3A856DE2-F0D8-4889-94C1-E7CF7898D11F}" presName="horzSpace2" presStyleCnt="0"/>
      <dgm:spPr/>
    </dgm:pt>
    <dgm:pt modelId="{F6063A48-070F-48EE-9FAD-A2CFE66EE18B}" type="pres">
      <dgm:prSet presAssocID="{3A856DE2-F0D8-4889-94C1-E7CF7898D11F}" presName="tx2" presStyleLbl="revTx" presStyleIdx="5" presStyleCnt="6"/>
      <dgm:spPr/>
    </dgm:pt>
    <dgm:pt modelId="{69F17BD3-DDED-4917-B24E-AC49DB2039C2}" type="pres">
      <dgm:prSet presAssocID="{3A856DE2-F0D8-4889-94C1-E7CF7898D11F}" presName="vert2" presStyleCnt="0"/>
      <dgm:spPr/>
    </dgm:pt>
    <dgm:pt modelId="{B84DAEE5-7DF6-471D-BF69-79FC45AE9FEA}" type="pres">
      <dgm:prSet presAssocID="{3A856DE2-F0D8-4889-94C1-E7CF7898D11F}" presName="thinLine2b" presStyleLbl="callout" presStyleIdx="4" presStyleCnt="5"/>
      <dgm:spPr/>
    </dgm:pt>
    <dgm:pt modelId="{43E15721-3127-4EE0-AEAB-7A6A50A162EF}" type="pres">
      <dgm:prSet presAssocID="{3A856DE2-F0D8-4889-94C1-E7CF7898D11F}" presName="vertSpace2b" presStyleCnt="0"/>
      <dgm:spPr/>
    </dgm:pt>
  </dgm:ptLst>
  <dgm:cxnLst>
    <dgm:cxn modelId="{3C28D402-DCF1-4076-9522-D052F23D1B22}" type="presOf" srcId="{CFDE0D9C-69E7-4F19-8A16-9104FE822E70}" destId="{E674C37A-140B-4E88-A97D-AF0E33419626}" srcOrd="0" destOrd="0" presId="urn:microsoft.com/office/officeart/2008/layout/LinedList"/>
    <dgm:cxn modelId="{B34AAF06-8F25-436C-A655-1ED080BD3CFF}" type="presOf" srcId="{D0CF50BE-A046-4691-B939-5E94C2C028B2}" destId="{4C1893E1-8ACF-484C-B669-7B7907A29C29}" srcOrd="0" destOrd="0" presId="urn:microsoft.com/office/officeart/2008/layout/LinedList"/>
    <dgm:cxn modelId="{B8CBE238-F5DF-4B94-B5C7-FC18FD74AED1}" srcId="{1EFAFC83-C3C2-4456-986D-7EB730A8867C}" destId="{CF1A10A3-A786-4060-9DAB-BB05A6CF3287}" srcOrd="0" destOrd="0" parTransId="{84B85EA6-CB11-444C-8FC7-9DA63A8699CF}" sibTransId="{2A1E4F8B-D1B9-4283-870C-F2558206EA1B}"/>
    <dgm:cxn modelId="{02127440-7A89-4EF6-A463-86C651B86FFD}" srcId="{1EFAFC83-C3C2-4456-986D-7EB730A8867C}" destId="{5CE1603F-5B99-4A28-A47B-1307F08B0A3B}" srcOrd="1" destOrd="0" parTransId="{9E47E48C-2890-4D47-8F6D-BEE72CD19795}" sibTransId="{69A0E0B3-5EF4-434B-8A6E-092A776CD651}"/>
    <dgm:cxn modelId="{D4A30C8B-EFBC-4404-8965-3E5C46671EB2}" type="presOf" srcId="{3A856DE2-F0D8-4889-94C1-E7CF7898D11F}" destId="{F6063A48-070F-48EE-9FAD-A2CFE66EE18B}" srcOrd="0" destOrd="0" presId="urn:microsoft.com/office/officeart/2008/layout/LinedList"/>
    <dgm:cxn modelId="{2EE26FA0-6AF5-43F9-B7EF-3D52388248A4}" srcId="{1EFAFC83-C3C2-4456-986D-7EB730A8867C}" destId="{CFDE0D9C-69E7-4F19-8A16-9104FE822E70}" srcOrd="2" destOrd="0" parTransId="{45CFF9E9-23C6-4A68-9A41-1A674ADEA7D3}" sibTransId="{6790CF53-BE01-466B-AACB-87D215B9797F}"/>
    <dgm:cxn modelId="{850258B3-2B23-4EB1-BC81-5F2E70281013}" type="presOf" srcId="{5CE1603F-5B99-4A28-A47B-1307F08B0A3B}" destId="{0FC53CE1-7972-45F5-9AC4-18AFA93ED1BD}" srcOrd="0" destOrd="0" presId="urn:microsoft.com/office/officeart/2008/layout/LinedList"/>
    <dgm:cxn modelId="{796D49C4-7DF2-405D-B559-66DBE5CE7B88}" type="presOf" srcId="{BDCAF805-0181-4913-B8CF-F6B7B046506C}" destId="{A4DF4994-D858-40C3-8F50-98BB67870E44}" srcOrd="0" destOrd="0" presId="urn:microsoft.com/office/officeart/2008/layout/LinedList"/>
    <dgm:cxn modelId="{2CCCADD1-DB65-43E4-870A-8B509E412F53}" type="presOf" srcId="{CF1A10A3-A786-4060-9DAB-BB05A6CF3287}" destId="{A4173F54-C95B-4EFE-97E5-FCE972723E8A}" srcOrd="0" destOrd="0" presId="urn:microsoft.com/office/officeart/2008/layout/LinedList"/>
    <dgm:cxn modelId="{AAB534E5-EAF6-4B54-A8F2-B30F6F2B4F14}" srcId="{1EFAFC83-C3C2-4456-986D-7EB730A8867C}" destId="{BDCAF805-0181-4913-B8CF-F6B7B046506C}" srcOrd="3" destOrd="0" parTransId="{F4419806-04F8-41F4-854E-B4BD60458578}" sibTransId="{83E426C9-AC5A-49E8-8BCC-648FEA63639C}"/>
    <dgm:cxn modelId="{D99E83EA-03A5-437A-A756-294EE15F6CB9}" srcId="{1EFAFC83-C3C2-4456-986D-7EB730A8867C}" destId="{3A856DE2-F0D8-4889-94C1-E7CF7898D11F}" srcOrd="4" destOrd="0" parTransId="{E6BC1268-60A3-4CB8-B424-FE7028DA8657}" sibTransId="{17D81B12-B849-4A72-8418-44E94E07CCB2}"/>
    <dgm:cxn modelId="{957272EC-BEA7-4648-8CD7-4189E2432B7C}" type="presOf" srcId="{1EFAFC83-C3C2-4456-986D-7EB730A8867C}" destId="{E764B6AA-CF50-442D-BF83-40D4F17FADEF}" srcOrd="0" destOrd="0" presId="urn:microsoft.com/office/officeart/2008/layout/LinedList"/>
    <dgm:cxn modelId="{AA38FFFF-690F-4E2F-AAB6-9EA5A1A160EF}" srcId="{D0CF50BE-A046-4691-B939-5E94C2C028B2}" destId="{1EFAFC83-C3C2-4456-986D-7EB730A8867C}" srcOrd="0" destOrd="0" parTransId="{9AF7087B-F6D3-4249-B702-4CC8FF19715C}" sibTransId="{6FC24237-09A0-4142-9047-BE0788FCC38B}"/>
    <dgm:cxn modelId="{AB607024-C5FD-462E-991D-C599EF18C37A}" type="presParOf" srcId="{4C1893E1-8ACF-484C-B669-7B7907A29C29}" destId="{95DBD0A9-644B-4A1D-B6BC-02BAB4F4E476}" srcOrd="0" destOrd="0" presId="urn:microsoft.com/office/officeart/2008/layout/LinedList"/>
    <dgm:cxn modelId="{1B390F21-6E9B-4A6D-84A9-BA43D0989A04}" type="presParOf" srcId="{4C1893E1-8ACF-484C-B669-7B7907A29C29}" destId="{04C1A356-F2F5-47DE-8DCA-7927F2CFD02B}" srcOrd="1" destOrd="0" presId="urn:microsoft.com/office/officeart/2008/layout/LinedList"/>
    <dgm:cxn modelId="{1B8CFD28-7412-4C32-9B39-1D34454A535F}" type="presParOf" srcId="{04C1A356-F2F5-47DE-8DCA-7927F2CFD02B}" destId="{E764B6AA-CF50-442D-BF83-40D4F17FADEF}" srcOrd="0" destOrd="0" presId="urn:microsoft.com/office/officeart/2008/layout/LinedList"/>
    <dgm:cxn modelId="{F23000E6-3831-4446-BC7A-D5FBF9150377}" type="presParOf" srcId="{04C1A356-F2F5-47DE-8DCA-7927F2CFD02B}" destId="{A820874B-29E6-4A21-9FE0-60E3A460F55F}" srcOrd="1" destOrd="0" presId="urn:microsoft.com/office/officeart/2008/layout/LinedList"/>
    <dgm:cxn modelId="{427F4466-EAB2-4CDA-8E3B-603D48E3E468}" type="presParOf" srcId="{A820874B-29E6-4A21-9FE0-60E3A460F55F}" destId="{A9E8BC49-2071-4D76-BAF9-78E4B989D375}" srcOrd="0" destOrd="0" presId="urn:microsoft.com/office/officeart/2008/layout/LinedList"/>
    <dgm:cxn modelId="{8C05058D-C683-44D5-BC87-93A4914243F0}" type="presParOf" srcId="{A820874B-29E6-4A21-9FE0-60E3A460F55F}" destId="{E620B17C-9C34-4E89-A670-71E442949884}" srcOrd="1" destOrd="0" presId="urn:microsoft.com/office/officeart/2008/layout/LinedList"/>
    <dgm:cxn modelId="{7252DD8F-91C4-4872-8D97-E314BC0D77A0}" type="presParOf" srcId="{E620B17C-9C34-4E89-A670-71E442949884}" destId="{50D50A00-ED08-4D7B-BBB0-BCA6D02AADD3}" srcOrd="0" destOrd="0" presId="urn:microsoft.com/office/officeart/2008/layout/LinedList"/>
    <dgm:cxn modelId="{343D655E-BEE4-4C09-9747-4D46FC6889DA}" type="presParOf" srcId="{E620B17C-9C34-4E89-A670-71E442949884}" destId="{A4173F54-C95B-4EFE-97E5-FCE972723E8A}" srcOrd="1" destOrd="0" presId="urn:microsoft.com/office/officeart/2008/layout/LinedList"/>
    <dgm:cxn modelId="{9D566085-7F2F-4D99-ABC5-DAC50F4FD63A}" type="presParOf" srcId="{E620B17C-9C34-4E89-A670-71E442949884}" destId="{7A7B2889-236E-41DE-A07C-4533248CCD55}" srcOrd="2" destOrd="0" presId="urn:microsoft.com/office/officeart/2008/layout/LinedList"/>
    <dgm:cxn modelId="{B003CA88-C716-4AF9-8114-F7E4CF685389}" type="presParOf" srcId="{A820874B-29E6-4A21-9FE0-60E3A460F55F}" destId="{7DFC5300-1751-4581-ACB3-8D296742FEC5}" srcOrd="2" destOrd="0" presId="urn:microsoft.com/office/officeart/2008/layout/LinedList"/>
    <dgm:cxn modelId="{B1EB87AA-D44C-448B-998F-C4D37713A574}" type="presParOf" srcId="{A820874B-29E6-4A21-9FE0-60E3A460F55F}" destId="{2F5010F2-E689-4A7F-855D-05D40D4A482D}" srcOrd="3" destOrd="0" presId="urn:microsoft.com/office/officeart/2008/layout/LinedList"/>
    <dgm:cxn modelId="{77DF372D-32F8-494F-8DE5-A911D5209AB6}" type="presParOf" srcId="{A820874B-29E6-4A21-9FE0-60E3A460F55F}" destId="{561A8A20-9380-4313-A50A-90BAF08FFE16}" srcOrd="4" destOrd="0" presId="urn:microsoft.com/office/officeart/2008/layout/LinedList"/>
    <dgm:cxn modelId="{674DF648-50CE-4C85-8BC8-75BB0B8717F0}" type="presParOf" srcId="{561A8A20-9380-4313-A50A-90BAF08FFE16}" destId="{B3C196EF-5EC5-4711-9A25-68DCF83D988A}" srcOrd="0" destOrd="0" presId="urn:microsoft.com/office/officeart/2008/layout/LinedList"/>
    <dgm:cxn modelId="{3C1CB0A8-45C2-4463-949D-D3140A5DBC82}" type="presParOf" srcId="{561A8A20-9380-4313-A50A-90BAF08FFE16}" destId="{0FC53CE1-7972-45F5-9AC4-18AFA93ED1BD}" srcOrd="1" destOrd="0" presId="urn:microsoft.com/office/officeart/2008/layout/LinedList"/>
    <dgm:cxn modelId="{9799752E-3A03-42C0-A0DD-8AC61495449A}" type="presParOf" srcId="{561A8A20-9380-4313-A50A-90BAF08FFE16}" destId="{E8DF375B-C293-469F-8056-0FED2B17A6C9}" srcOrd="2" destOrd="0" presId="urn:microsoft.com/office/officeart/2008/layout/LinedList"/>
    <dgm:cxn modelId="{A84DD7C2-67D9-4690-A00D-BEDEA51911AE}" type="presParOf" srcId="{A820874B-29E6-4A21-9FE0-60E3A460F55F}" destId="{AD2B4A36-A243-429B-AA8F-65818511D655}" srcOrd="5" destOrd="0" presId="urn:microsoft.com/office/officeart/2008/layout/LinedList"/>
    <dgm:cxn modelId="{14CFF11B-7B32-4B44-BDE8-504130B898A6}" type="presParOf" srcId="{A820874B-29E6-4A21-9FE0-60E3A460F55F}" destId="{12016157-C71F-46F8-9471-7EFFC4FD7C1B}" srcOrd="6" destOrd="0" presId="urn:microsoft.com/office/officeart/2008/layout/LinedList"/>
    <dgm:cxn modelId="{680CCC69-388B-4B13-A649-6EA905364FC3}" type="presParOf" srcId="{A820874B-29E6-4A21-9FE0-60E3A460F55F}" destId="{65B6E070-4398-4F8E-827F-55B7CB024303}" srcOrd="7" destOrd="0" presId="urn:microsoft.com/office/officeart/2008/layout/LinedList"/>
    <dgm:cxn modelId="{12CAB70F-E453-4F49-9E8B-35D28BE7BB34}" type="presParOf" srcId="{65B6E070-4398-4F8E-827F-55B7CB024303}" destId="{0B3D4AE1-DFC3-4C10-92A6-6F9B782F7D09}" srcOrd="0" destOrd="0" presId="urn:microsoft.com/office/officeart/2008/layout/LinedList"/>
    <dgm:cxn modelId="{192BB925-D922-48AF-8007-64BFA3FA2937}" type="presParOf" srcId="{65B6E070-4398-4F8E-827F-55B7CB024303}" destId="{E674C37A-140B-4E88-A97D-AF0E33419626}" srcOrd="1" destOrd="0" presId="urn:microsoft.com/office/officeart/2008/layout/LinedList"/>
    <dgm:cxn modelId="{DA95F62A-7D9F-4854-9717-F00DFA5B1EF1}" type="presParOf" srcId="{65B6E070-4398-4F8E-827F-55B7CB024303}" destId="{950F712C-BDF7-4312-BDAD-8C27F3D73938}" srcOrd="2" destOrd="0" presId="urn:microsoft.com/office/officeart/2008/layout/LinedList"/>
    <dgm:cxn modelId="{A57E1303-1984-411C-AB6B-0ADB6324A1C5}" type="presParOf" srcId="{A820874B-29E6-4A21-9FE0-60E3A460F55F}" destId="{DE874E89-FB99-4995-8AD8-1F7C83EE5DD0}" srcOrd="8" destOrd="0" presId="urn:microsoft.com/office/officeart/2008/layout/LinedList"/>
    <dgm:cxn modelId="{12E635A7-F77B-469D-9A00-FF40E188F124}" type="presParOf" srcId="{A820874B-29E6-4A21-9FE0-60E3A460F55F}" destId="{B22C04EC-9DA7-41BC-812F-5543EBFE5968}" srcOrd="9" destOrd="0" presId="urn:microsoft.com/office/officeart/2008/layout/LinedList"/>
    <dgm:cxn modelId="{89D0C9F5-7C52-44E1-B055-03D1AC1F7A22}" type="presParOf" srcId="{A820874B-29E6-4A21-9FE0-60E3A460F55F}" destId="{0730C57F-A099-4EF3-A262-E8BA6CE5F22C}" srcOrd="10" destOrd="0" presId="urn:microsoft.com/office/officeart/2008/layout/LinedList"/>
    <dgm:cxn modelId="{F90DFA4A-0E66-4C65-9D90-8CAE3AF98026}" type="presParOf" srcId="{0730C57F-A099-4EF3-A262-E8BA6CE5F22C}" destId="{0F017100-6DC8-4255-A7B3-CF37CCD25C31}" srcOrd="0" destOrd="0" presId="urn:microsoft.com/office/officeart/2008/layout/LinedList"/>
    <dgm:cxn modelId="{F8FD3C5E-D155-4F05-9691-EC546646DF24}" type="presParOf" srcId="{0730C57F-A099-4EF3-A262-E8BA6CE5F22C}" destId="{A4DF4994-D858-40C3-8F50-98BB67870E44}" srcOrd="1" destOrd="0" presId="urn:microsoft.com/office/officeart/2008/layout/LinedList"/>
    <dgm:cxn modelId="{28CFD749-6645-41D2-9525-C9CA303B1F7E}" type="presParOf" srcId="{0730C57F-A099-4EF3-A262-E8BA6CE5F22C}" destId="{13D30EC5-DE9E-4E99-BA78-28266CB26FB7}" srcOrd="2" destOrd="0" presId="urn:microsoft.com/office/officeart/2008/layout/LinedList"/>
    <dgm:cxn modelId="{EFD9BE3C-2CC5-4BE5-BF9F-C6D976CA8C31}" type="presParOf" srcId="{A820874B-29E6-4A21-9FE0-60E3A460F55F}" destId="{45B70ED5-12D1-4777-81D3-5205F38BC5F0}" srcOrd="11" destOrd="0" presId="urn:microsoft.com/office/officeart/2008/layout/LinedList"/>
    <dgm:cxn modelId="{F9D7743A-3812-478B-BAE4-18B99D096E82}" type="presParOf" srcId="{A820874B-29E6-4A21-9FE0-60E3A460F55F}" destId="{97D09390-44D8-43C8-B5CE-353DA0BF399B}" srcOrd="12" destOrd="0" presId="urn:microsoft.com/office/officeart/2008/layout/LinedList"/>
    <dgm:cxn modelId="{9F239790-ED32-49EA-8AA3-597B698B0FF0}" type="presParOf" srcId="{A820874B-29E6-4A21-9FE0-60E3A460F55F}" destId="{965FC6EB-ABE3-498A-8F4D-FCE5969A1474}" srcOrd="13" destOrd="0" presId="urn:microsoft.com/office/officeart/2008/layout/LinedList"/>
    <dgm:cxn modelId="{7B4BEABA-59A2-4294-A84D-DBB102E6D5F9}" type="presParOf" srcId="{965FC6EB-ABE3-498A-8F4D-FCE5969A1474}" destId="{796CCB3A-EE3B-4D8F-97C0-8F4A246CDE84}" srcOrd="0" destOrd="0" presId="urn:microsoft.com/office/officeart/2008/layout/LinedList"/>
    <dgm:cxn modelId="{C1E2F82E-B663-4ECD-84C8-92312BE55A74}" type="presParOf" srcId="{965FC6EB-ABE3-498A-8F4D-FCE5969A1474}" destId="{F6063A48-070F-48EE-9FAD-A2CFE66EE18B}" srcOrd="1" destOrd="0" presId="urn:microsoft.com/office/officeart/2008/layout/LinedList"/>
    <dgm:cxn modelId="{8E4FB28C-EF31-4362-871D-16F775D7F942}" type="presParOf" srcId="{965FC6EB-ABE3-498A-8F4D-FCE5969A1474}" destId="{69F17BD3-DDED-4917-B24E-AC49DB2039C2}" srcOrd="2" destOrd="0" presId="urn:microsoft.com/office/officeart/2008/layout/LinedList"/>
    <dgm:cxn modelId="{8CD855FB-FDEE-4BAC-9ECB-C04E84F1ABB1}" type="presParOf" srcId="{A820874B-29E6-4A21-9FE0-60E3A460F55F}" destId="{B84DAEE5-7DF6-471D-BF69-79FC45AE9FEA}" srcOrd="14" destOrd="0" presId="urn:microsoft.com/office/officeart/2008/layout/LinedList"/>
    <dgm:cxn modelId="{FAF93460-0230-4255-A65F-CD466662CDEC}" type="presParOf" srcId="{A820874B-29E6-4A21-9FE0-60E3A460F55F}" destId="{43E15721-3127-4EE0-AEAB-7A6A50A162EF}"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D72DA-CD3C-42AA-9A4C-72478F003EB4}">
      <dsp:nvSpPr>
        <dsp:cNvPr id="0" name=""/>
        <dsp:cNvSpPr/>
      </dsp:nvSpPr>
      <dsp:spPr>
        <a:xfrm rot="5400000">
          <a:off x="5044443" y="-1904576"/>
          <a:ext cx="1198364"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Software or hardware devices, such as firewalls and biometrics, and permissions</a:t>
          </a:r>
        </a:p>
      </dsp:txBody>
      <dsp:txXfrm rot="-5400000">
        <a:off x="2987802" y="210564"/>
        <a:ext cx="5253149" cy="1081366"/>
      </dsp:txXfrm>
    </dsp:sp>
    <dsp:sp modelId="{10E9FBC3-0025-4065-8D49-F51E7942094C}">
      <dsp:nvSpPr>
        <dsp:cNvPr id="0" name=""/>
        <dsp:cNvSpPr/>
      </dsp:nvSpPr>
      <dsp:spPr>
        <a:xfrm>
          <a:off x="0" y="2269"/>
          <a:ext cx="2987802" cy="14979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Technical</a:t>
          </a:r>
        </a:p>
      </dsp:txBody>
      <dsp:txXfrm>
        <a:off x="73124" y="75393"/>
        <a:ext cx="2841554" cy="1351707"/>
      </dsp:txXfrm>
    </dsp:sp>
    <dsp:sp modelId="{F95AB16D-426A-4B20-ADCE-914419D8F605}">
      <dsp:nvSpPr>
        <dsp:cNvPr id="0" name=""/>
        <dsp:cNvSpPr/>
      </dsp:nvSpPr>
      <dsp:spPr>
        <a:xfrm rot="5400000">
          <a:off x="5044443" y="-331723"/>
          <a:ext cx="1198364"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Policies and procedures</a:t>
          </a:r>
        </a:p>
      </dsp:txBody>
      <dsp:txXfrm rot="-5400000">
        <a:off x="2987802" y="1783417"/>
        <a:ext cx="5253149" cy="1081366"/>
      </dsp:txXfrm>
    </dsp:sp>
    <dsp:sp modelId="{47338CF7-3F72-44A7-BE95-36FF0DC2F6CB}">
      <dsp:nvSpPr>
        <dsp:cNvPr id="0" name=""/>
        <dsp:cNvSpPr/>
      </dsp:nvSpPr>
      <dsp:spPr>
        <a:xfrm>
          <a:off x="0" y="1575122"/>
          <a:ext cx="2987802" cy="14979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Administrative</a:t>
          </a:r>
        </a:p>
      </dsp:txBody>
      <dsp:txXfrm>
        <a:off x="73124" y="1648246"/>
        <a:ext cx="2841554" cy="1351707"/>
      </dsp:txXfrm>
    </dsp:sp>
    <dsp:sp modelId="{E9FBADCE-A392-4726-A8FD-37C15AA3B3A4}">
      <dsp:nvSpPr>
        <dsp:cNvPr id="0" name=""/>
        <dsp:cNvSpPr/>
      </dsp:nvSpPr>
      <dsp:spPr>
        <a:xfrm rot="5400000">
          <a:off x="5044443" y="1241128"/>
          <a:ext cx="1198364"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Doors, locks, cameras, security guards, lighting, fences, gates, and similar devices</a:t>
          </a:r>
        </a:p>
      </dsp:txBody>
      <dsp:txXfrm rot="-5400000">
        <a:off x="2987802" y="3356269"/>
        <a:ext cx="5253149" cy="1081366"/>
      </dsp:txXfrm>
    </dsp:sp>
    <dsp:sp modelId="{D9661865-4DCA-4808-AE22-DA4F91C729FD}">
      <dsp:nvSpPr>
        <dsp:cNvPr id="0" name=""/>
        <dsp:cNvSpPr/>
      </dsp:nvSpPr>
      <dsp:spPr>
        <a:xfrm>
          <a:off x="0" y="3147975"/>
          <a:ext cx="2987802" cy="14979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Physical</a:t>
          </a:r>
        </a:p>
      </dsp:txBody>
      <dsp:txXfrm>
        <a:off x="73124" y="3221099"/>
        <a:ext cx="2841554" cy="13517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EF543-BC35-495E-83B6-FFC482479CFE}">
      <dsp:nvSpPr>
        <dsp:cNvPr id="0" name=""/>
        <dsp:cNvSpPr/>
      </dsp:nvSpPr>
      <dsp:spPr>
        <a:xfrm>
          <a:off x="0" y="0"/>
          <a:ext cx="7725438" cy="962167"/>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Types of Penetration Test Attacks</a:t>
          </a:r>
        </a:p>
      </dsp:txBody>
      <dsp:txXfrm>
        <a:off x="0" y="0"/>
        <a:ext cx="7725438" cy="962167"/>
      </dsp:txXfrm>
    </dsp:sp>
    <dsp:sp modelId="{5C25F3FC-3CF5-4DA9-B625-E598AF67C935}">
      <dsp:nvSpPr>
        <dsp:cNvPr id="0" name=""/>
        <dsp:cNvSpPr/>
      </dsp:nvSpPr>
      <dsp:spPr>
        <a:xfrm>
          <a:off x="3772" y="962167"/>
          <a:ext cx="2572631" cy="202055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Technical</a:t>
          </a:r>
        </a:p>
      </dsp:txBody>
      <dsp:txXfrm>
        <a:off x="3772" y="962167"/>
        <a:ext cx="2572631" cy="2020551"/>
      </dsp:txXfrm>
    </dsp:sp>
    <dsp:sp modelId="{FADEE2B4-577B-4161-BBC9-76CE0983BBAF}">
      <dsp:nvSpPr>
        <dsp:cNvPr id="0" name=""/>
        <dsp:cNvSpPr/>
      </dsp:nvSpPr>
      <dsp:spPr>
        <a:xfrm>
          <a:off x="2576403" y="962167"/>
          <a:ext cx="2572631" cy="202055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Administrative</a:t>
          </a:r>
        </a:p>
      </dsp:txBody>
      <dsp:txXfrm>
        <a:off x="2576403" y="962167"/>
        <a:ext cx="2572631" cy="2020551"/>
      </dsp:txXfrm>
    </dsp:sp>
    <dsp:sp modelId="{18E3D467-74E3-4E32-8B8F-BAE19760F738}">
      <dsp:nvSpPr>
        <dsp:cNvPr id="0" name=""/>
        <dsp:cNvSpPr/>
      </dsp:nvSpPr>
      <dsp:spPr>
        <a:xfrm>
          <a:off x="5149034" y="962167"/>
          <a:ext cx="2572631" cy="202055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Physical</a:t>
          </a:r>
        </a:p>
      </dsp:txBody>
      <dsp:txXfrm>
        <a:off x="5149034" y="962167"/>
        <a:ext cx="2572631" cy="2020551"/>
      </dsp:txXfrm>
    </dsp:sp>
    <dsp:sp modelId="{47875D7B-7EE3-4988-872E-071DB2673F48}">
      <dsp:nvSpPr>
        <dsp:cNvPr id="0" name=""/>
        <dsp:cNvSpPr/>
      </dsp:nvSpPr>
      <dsp:spPr>
        <a:xfrm>
          <a:off x="0" y="2982718"/>
          <a:ext cx="7725438" cy="224505"/>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E72C-1A82-4385-B633-AF5A745D2FC2}">
      <dsp:nvSpPr>
        <dsp:cNvPr id="0" name=""/>
        <dsp:cNvSpPr/>
      </dsp:nvSpPr>
      <dsp:spPr>
        <a:xfrm>
          <a:off x="0" y="153480"/>
          <a:ext cx="8299450" cy="5984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Trust</a:t>
          </a:r>
        </a:p>
      </dsp:txBody>
      <dsp:txXfrm>
        <a:off x="29214" y="182694"/>
        <a:ext cx="8241022" cy="540026"/>
      </dsp:txXfrm>
    </dsp:sp>
    <dsp:sp modelId="{7A35AE41-8DC5-46C1-8D79-9E4079DB1B56}">
      <dsp:nvSpPr>
        <dsp:cNvPr id="0" name=""/>
        <dsp:cNvSpPr/>
      </dsp:nvSpPr>
      <dsp:spPr>
        <a:xfrm>
          <a:off x="0" y="751935"/>
          <a:ext cx="8299450" cy="141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Client places trust in ethical hacker to use proper discretion when performing tests</a:t>
          </a:r>
        </a:p>
        <a:p>
          <a:pPr marL="228600" lvl="1" indent="-228600" algn="l" defTabSz="1066800">
            <a:lnSpc>
              <a:spcPct val="90000"/>
            </a:lnSpc>
            <a:spcBef>
              <a:spcPct val="0"/>
            </a:spcBef>
            <a:spcAft>
              <a:spcPct val="20000"/>
            </a:spcAft>
            <a:buChar char="•"/>
          </a:pPr>
          <a:r>
            <a:rPr lang="en-US" sz="2400" kern="1200" dirty="0"/>
            <a:t>If ethical hacker breaks trust, can degrade trust in other project aspects, such as the reported results of tests</a:t>
          </a:r>
        </a:p>
      </dsp:txBody>
      <dsp:txXfrm>
        <a:off x="0" y="751935"/>
        <a:ext cx="8299450" cy="1411739"/>
      </dsp:txXfrm>
    </dsp:sp>
    <dsp:sp modelId="{9923C2E3-7C72-4F20-842F-0B29856CF87E}">
      <dsp:nvSpPr>
        <dsp:cNvPr id="0" name=""/>
        <dsp:cNvSpPr/>
      </dsp:nvSpPr>
      <dsp:spPr>
        <a:xfrm>
          <a:off x="0" y="2163674"/>
          <a:ext cx="8299450" cy="5984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Legal implications</a:t>
          </a:r>
        </a:p>
      </dsp:txBody>
      <dsp:txXfrm>
        <a:off x="29214" y="2192888"/>
        <a:ext cx="8241022" cy="540026"/>
      </dsp:txXfrm>
    </dsp:sp>
    <dsp:sp modelId="{6B01C918-6A0A-45F1-9927-D9A140B4DA63}">
      <dsp:nvSpPr>
        <dsp:cNvPr id="0" name=""/>
        <dsp:cNvSpPr/>
      </dsp:nvSpPr>
      <dsp:spPr>
        <a:xfrm>
          <a:off x="0" y="2762129"/>
          <a:ext cx="8299450" cy="173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Violating limits defined by the permitted scope of testing may be sufficient cause for client to take legal action against ethical hacker</a:t>
          </a:r>
        </a:p>
        <a:p>
          <a:pPr marL="228600" lvl="1" indent="-228600" algn="l" defTabSz="1066800">
            <a:lnSpc>
              <a:spcPct val="90000"/>
            </a:lnSpc>
            <a:spcBef>
              <a:spcPct val="0"/>
            </a:spcBef>
            <a:spcAft>
              <a:spcPct val="20000"/>
            </a:spcAft>
            <a:buChar char="•"/>
          </a:pPr>
          <a:r>
            <a:rPr lang="en-US" sz="2400" kern="1200" dirty="0"/>
            <a:t>If violating test scope results in damages, client may be compelled to take legal action</a:t>
          </a:r>
        </a:p>
      </dsp:txBody>
      <dsp:txXfrm>
        <a:off x="0" y="2762129"/>
        <a:ext cx="8299450" cy="1732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67C40-8C9A-4664-8D17-C8D235F05FCE}">
      <dsp:nvSpPr>
        <dsp:cNvPr id="0" name=""/>
        <dsp:cNvSpPr/>
      </dsp:nvSpPr>
      <dsp:spPr>
        <a:xfrm>
          <a:off x="0" y="334759"/>
          <a:ext cx="74803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5CDAFE-024F-47FB-A294-6AF3859E9C63}">
      <dsp:nvSpPr>
        <dsp:cNvPr id="0" name=""/>
        <dsp:cNvSpPr/>
      </dsp:nvSpPr>
      <dsp:spPr>
        <a:xfrm>
          <a:off x="374015" y="24799"/>
          <a:ext cx="523621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sz="2400" kern="1200" dirty="0"/>
            <a:t>Victimless crime</a:t>
          </a:r>
        </a:p>
      </dsp:txBody>
      <dsp:txXfrm>
        <a:off x="404277" y="55061"/>
        <a:ext cx="5175686" cy="559396"/>
      </dsp:txXfrm>
    </dsp:sp>
    <dsp:sp modelId="{3111C450-60CB-4593-9045-A8ABD8411A0F}">
      <dsp:nvSpPr>
        <dsp:cNvPr id="0" name=""/>
        <dsp:cNvSpPr/>
      </dsp:nvSpPr>
      <dsp:spPr>
        <a:xfrm>
          <a:off x="0" y="1287319"/>
          <a:ext cx="74803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D728D3-F8E9-44EA-BB98-AA221A275250}">
      <dsp:nvSpPr>
        <dsp:cNvPr id="0" name=""/>
        <dsp:cNvSpPr/>
      </dsp:nvSpPr>
      <dsp:spPr>
        <a:xfrm>
          <a:off x="374015" y="977359"/>
          <a:ext cx="523621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sz="2400" kern="1200" dirty="0"/>
            <a:t>Robin Hood ideal</a:t>
          </a:r>
        </a:p>
      </dsp:txBody>
      <dsp:txXfrm>
        <a:off x="404277" y="1007621"/>
        <a:ext cx="5175686" cy="559396"/>
      </dsp:txXfrm>
    </dsp:sp>
    <dsp:sp modelId="{208D75FA-A83F-4033-B6F7-747AA416251B}">
      <dsp:nvSpPr>
        <dsp:cNvPr id="0" name=""/>
        <dsp:cNvSpPr/>
      </dsp:nvSpPr>
      <dsp:spPr>
        <a:xfrm>
          <a:off x="0" y="2239880"/>
          <a:ext cx="74803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61F4BF-02B4-48DD-9C54-0265CACD198D}">
      <dsp:nvSpPr>
        <dsp:cNvPr id="0" name=""/>
        <dsp:cNvSpPr/>
      </dsp:nvSpPr>
      <dsp:spPr>
        <a:xfrm>
          <a:off x="374015" y="1929919"/>
          <a:ext cx="523621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sz="2400" kern="1200" dirty="0"/>
            <a:t>National pride and patriotism</a:t>
          </a:r>
        </a:p>
      </dsp:txBody>
      <dsp:txXfrm>
        <a:off x="404277" y="1960181"/>
        <a:ext cx="5175686" cy="559396"/>
      </dsp:txXfrm>
    </dsp:sp>
    <dsp:sp modelId="{B2C8D7BC-D5CD-48EA-A181-FCA803DAC5F1}">
      <dsp:nvSpPr>
        <dsp:cNvPr id="0" name=""/>
        <dsp:cNvSpPr/>
      </dsp:nvSpPr>
      <dsp:spPr>
        <a:xfrm>
          <a:off x="0" y="3192440"/>
          <a:ext cx="74803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D62D26-4C81-4AFE-BE18-713B4A25BCC7}">
      <dsp:nvSpPr>
        <dsp:cNvPr id="0" name=""/>
        <dsp:cNvSpPr/>
      </dsp:nvSpPr>
      <dsp:spPr>
        <a:xfrm>
          <a:off x="374015" y="2882480"/>
          <a:ext cx="523621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sz="2400" kern="1200" dirty="0"/>
            <a:t>Educational value</a:t>
          </a:r>
        </a:p>
      </dsp:txBody>
      <dsp:txXfrm>
        <a:off x="404277" y="2912742"/>
        <a:ext cx="5175686" cy="559396"/>
      </dsp:txXfrm>
    </dsp:sp>
    <dsp:sp modelId="{49AB6B05-43DB-4168-AC04-6893DE4E6153}">
      <dsp:nvSpPr>
        <dsp:cNvPr id="0" name=""/>
        <dsp:cNvSpPr/>
      </dsp:nvSpPr>
      <dsp:spPr>
        <a:xfrm>
          <a:off x="0" y="4145000"/>
          <a:ext cx="74803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3A994-A458-43AD-9D6E-DB0167B749EC}">
      <dsp:nvSpPr>
        <dsp:cNvPr id="0" name=""/>
        <dsp:cNvSpPr/>
      </dsp:nvSpPr>
      <dsp:spPr>
        <a:xfrm>
          <a:off x="374015" y="3835040"/>
          <a:ext cx="523621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sz="2400" kern="1200" dirty="0"/>
            <a:t>Curiosity</a:t>
          </a:r>
        </a:p>
      </dsp:txBody>
      <dsp:txXfrm>
        <a:off x="404277" y="3865302"/>
        <a:ext cx="5175686"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6E3-6C5C-456D-91BC-B61112CA4376}">
      <dsp:nvSpPr>
        <dsp:cNvPr id="0" name=""/>
        <dsp:cNvSpPr/>
      </dsp:nvSpPr>
      <dsp:spPr>
        <a:xfrm>
          <a:off x="3083926" y="1421"/>
          <a:ext cx="2131597" cy="1385538"/>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Means</a:t>
          </a:r>
        </a:p>
      </dsp:txBody>
      <dsp:txXfrm>
        <a:off x="3151562" y="69057"/>
        <a:ext cx="1996325" cy="1250266"/>
      </dsp:txXfrm>
    </dsp:sp>
    <dsp:sp modelId="{B681BBD0-8F9B-40EE-ADAF-85F43E7C6EFA}">
      <dsp:nvSpPr>
        <dsp:cNvPr id="0" name=""/>
        <dsp:cNvSpPr/>
      </dsp:nvSpPr>
      <dsp:spPr>
        <a:xfrm>
          <a:off x="2301326" y="694190"/>
          <a:ext cx="3696796" cy="3696796"/>
        </a:xfrm>
        <a:custGeom>
          <a:avLst/>
          <a:gdLst/>
          <a:ahLst/>
          <a:cxnLst/>
          <a:rect l="0" t="0" r="0" b="0"/>
          <a:pathLst>
            <a:path>
              <a:moveTo>
                <a:pt x="2929691" y="349271"/>
              </a:moveTo>
              <a:arcTo wR="1848398" hR="1848398" stAng="18348134" swAng="3648023"/>
            </a:path>
          </a:pathLst>
        </a:custGeom>
        <a:noFill/>
        <a:ln w="9525"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00EB95D-1A32-403B-9CB0-32C13B518E85}">
      <dsp:nvSpPr>
        <dsp:cNvPr id="0" name=""/>
        <dsp:cNvSpPr/>
      </dsp:nvSpPr>
      <dsp:spPr>
        <a:xfrm>
          <a:off x="4684686" y="2774018"/>
          <a:ext cx="2131597" cy="1385538"/>
        </a:xfrm>
        <a:prstGeom prst="round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Motive</a:t>
          </a:r>
        </a:p>
      </dsp:txBody>
      <dsp:txXfrm>
        <a:off x="4752322" y="2841654"/>
        <a:ext cx="1996325" cy="1250266"/>
      </dsp:txXfrm>
    </dsp:sp>
    <dsp:sp modelId="{DB3AF587-F625-4969-989C-3599F2E3CF95}">
      <dsp:nvSpPr>
        <dsp:cNvPr id="0" name=""/>
        <dsp:cNvSpPr/>
      </dsp:nvSpPr>
      <dsp:spPr>
        <a:xfrm>
          <a:off x="2301326" y="694190"/>
          <a:ext cx="3696796" cy="3696796"/>
        </a:xfrm>
        <a:custGeom>
          <a:avLst/>
          <a:gdLst/>
          <a:ahLst/>
          <a:cxnLst/>
          <a:rect l="0" t="0" r="0" b="0"/>
          <a:pathLst>
            <a:path>
              <a:moveTo>
                <a:pt x="2728227" y="3473967"/>
              </a:moveTo>
              <a:arcTo wR="1848398" hR="1848398" stAng="3694550" swAng="3410901"/>
            </a:path>
          </a:pathLst>
        </a:custGeom>
        <a:noFill/>
        <a:ln w="9525" cap="flat" cmpd="sng" algn="ctr">
          <a:solidFill>
            <a:schemeClr val="accent1">
              <a:shade val="90000"/>
              <a:hueOff val="194208"/>
              <a:satOff val="-12028"/>
              <a:lumOff val="14333"/>
              <a:alphaOff val="0"/>
            </a:schemeClr>
          </a:solidFill>
          <a:prstDash val="solid"/>
        </a:ln>
        <a:effectLst/>
      </dsp:spPr>
      <dsp:style>
        <a:lnRef idx="1">
          <a:scrgbClr r="0" g="0" b="0"/>
        </a:lnRef>
        <a:fillRef idx="0">
          <a:scrgbClr r="0" g="0" b="0"/>
        </a:fillRef>
        <a:effectRef idx="0">
          <a:scrgbClr r="0" g="0" b="0"/>
        </a:effectRef>
        <a:fontRef idx="minor"/>
      </dsp:style>
    </dsp:sp>
    <dsp:sp modelId="{1CF0B0C7-A7A7-4F8C-AAB7-D12E8AEE80C6}">
      <dsp:nvSpPr>
        <dsp:cNvPr id="0" name=""/>
        <dsp:cNvSpPr/>
      </dsp:nvSpPr>
      <dsp:spPr>
        <a:xfrm>
          <a:off x="1483166" y="2774018"/>
          <a:ext cx="2131597" cy="1385538"/>
        </a:xfrm>
        <a:prstGeom prst="round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Opportunity</a:t>
          </a:r>
        </a:p>
      </dsp:txBody>
      <dsp:txXfrm>
        <a:off x="1550802" y="2841654"/>
        <a:ext cx="1996325" cy="1250266"/>
      </dsp:txXfrm>
    </dsp:sp>
    <dsp:sp modelId="{31F993F0-EE62-4D47-A7D7-0C911B28A6A5}">
      <dsp:nvSpPr>
        <dsp:cNvPr id="0" name=""/>
        <dsp:cNvSpPr/>
      </dsp:nvSpPr>
      <dsp:spPr>
        <a:xfrm>
          <a:off x="2301326" y="694190"/>
          <a:ext cx="3696796" cy="3696796"/>
        </a:xfrm>
        <a:custGeom>
          <a:avLst/>
          <a:gdLst/>
          <a:ahLst/>
          <a:cxnLst/>
          <a:rect l="0" t="0" r="0" b="0"/>
          <a:pathLst>
            <a:path>
              <a:moveTo>
                <a:pt x="12259" y="2060931"/>
              </a:moveTo>
              <a:arcTo wR="1848398" hR="1848398" stAng="10403843" swAng="3648023"/>
            </a:path>
          </a:pathLst>
        </a:custGeom>
        <a:noFill/>
        <a:ln w="9525" cap="flat" cmpd="sng" algn="ctr">
          <a:solidFill>
            <a:schemeClr val="accent1">
              <a:shade val="90000"/>
              <a:hueOff val="388415"/>
              <a:satOff val="-24055"/>
              <a:lumOff val="28667"/>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F8D59-A900-4AFA-BC29-8183A1377BBF}">
      <dsp:nvSpPr>
        <dsp:cNvPr id="0" name=""/>
        <dsp:cNvSpPr/>
      </dsp:nvSpPr>
      <dsp:spPr>
        <a:xfrm>
          <a:off x="464376" y="813"/>
          <a:ext cx="3174968" cy="1904981"/>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Beneficial contribution</a:t>
          </a:r>
        </a:p>
      </dsp:txBody>
      <dsp:txXfrm>
        <a:off x="464376" y="813"/>
        <a:ext cx="3174968" cy="1904981"/>
      </dsp:txXfrm>
    </dsp:sp>
    <dsp:sp modelId="{446174D1-E0F3-46D3-8E69-641EE07B2735}">
      <dsp:nvSpPr>
        <dsp:cNvPr id="0" name=""/>
        <dsp:cNvSpPr/>
      </dsp:nvSpPr>
      <dsp:spPr>
        <a:xfrm>
          <a:off x="3956841" y="813"/>
          <a:ext cx="3174968" cy="1904981"/>
        </a:xfrm>
        <a:prstGeom prst="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Status</a:t>
          </a:r>
        </a:p>
      </dsp:txBody>
      <dsp:txXfrm>
        <a:off x="3956841" y="813"/>
        <a:ext cx="3174968" cy="1904981"/>
      </dsp:txXfrm>
    </dsp:sp>
    <dsp:sp modelId="{2E352D16-B0FF-4422-9264-22FC6ABA3EEC}">
      <dsp:nvSpPr>
        <dsp:cNvPr id="0" name=""/>
        <dsp:cNvSpPr/>
      </dsp:nvSpPr>
      <dsp:spPr>
        <a:xfrm>
          <a:off x="464376" y="2223291"/>
          <a:ext cx="3174968" cy="1904981"/>
        </a:xfrm>
        <a:prstGeom prst="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Monetary gain</a:t>
          </a:r>
        </a:p>
      </dsp:txBody>
      <dsp:txXfrm>
        <a:off x="464376" y="2223291"/>
        <a:ext cx="3174968" cy="1904981"/>
      </dsp:txXfrm>
    </dsp:sp>
    <dsp:sp modelId="{0DF8AA72-56D3-45A7-BF8F-7525E8631E64}">
      <dsp:nvSpPr>
        <dsp:cNvPr id="0" name=""/>
        <dsp:cNvSpPr/>
      </dsp:nvSpPr>
      <dsp:spPr>
        <a:xfrm>
          <a:off x="3956841" y="2223291"/>
          <a:ext cx="3174968" cy="1904981"/>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Ideology/Hacktivist</a:t>
          </a:r>
        </a:p>
      </dsp:txBody>
      <dsp:txXfrm>
        <a:off x="3956841" y="2223291"/>
        <a:ext cx="3174968" cy="19049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9BA1-6522-4900-8285-9D3F2A77C1A8}">
      <dsp:nvSpPr>
        <dsp:cNvPr id="0" name=""/>
        <dsp:cNvSpPr/>
      </dsp:nvSpPr>
      <dsp:spPr>
        <a:xfrm>
          <a:off x="534863" y="0"/>
          <a:ext cx="7437120" cy="46482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82F13-A497-4422-9099-19918113D547}">
      <dsp:nvSpPr>
        <dsp:cNvPr id="0" name=""/>
        <dsp:cNvSpPr/>
      </dsp:nvSpPr>
      <dsp:spPr>
        <a:xfrm>
          <a:off x="1267419" y="3456401"/>
          <a:ext cx="171053" cy="17105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063AC-63F3-4706-969C-211AB1EDDAD7}">
      <dsp:nvSpPr>
        <dsp:cNvPr id="0" name=""/>
        <dsp:cNvSpPr/>
      </dsp:nvSpPr>
      <dsp:spPr>
        <a:xfrm>
          <a:off x="1031086" y="3780407"/>
          <a:ext cx="3322707" cy="684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38"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Mainframe hacking</a:t>
          </a:r>
        </a:p>
      </dsp:txBody>
      <dsp:txXfrm>
        <a:off x="1031086" y="3780407"/>
        <a:ext cx="3322707" cy="684428"/>
      </dsp:txXfrm>
    </dsp:sp>
    <dsp:sp modelId="{8DA59AAF-34D0-4D36-AE5E-862D67283FE6}">
      <dsp:nvSpPr>
        <dsp:cNvPr id="0" name=""/>
        <dsp:cNvSpPr/>
      </dsp:nvSpPr>
      <dsp:spPr>
        <a:xfrm>
          <a:off x="2475951" y="2375230"/>
          <a:ext cx="297484" cy="2974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2DD65-7F05-4003-A99F-B2AA58DD0505}">
      <dsp:nvSpPr>
        <dsp:cNvPr id="0" name=""/>
        <dsp:cNvSpPr/>
      </dsp:nvSpPr>
      <dsp:spPr>
        <a:xfrm>
          <a:off x="2168727" y="2846005"/>
          <a:ext cx="3063648" cy="98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31"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Worms and viruses released on PCs</a:t>
          </a:r>
        </a:p>
      </dsp:txBody>
      <dsp:txXfrm>
        <a:off x="2168727" y="2846005"/>
        <a:ext cx="3063648" cy="980925"/>
      </dsp:txXfrm>
    </dsp:sp>
    <dsp:sp modelId="{62002134-7663-469C-A493-035CF2000D4D}">
      <dsp:nvSpPr>
        <dsp:cNvPr id="0" name=""/>
        <dsp:cNvSpPr/>
      </dsp:nvSpPr>
      <dsp:spPr>
        <a:xfrm>
          <a:off x="4019154" y="1578528"/>
          <a:ext cx="394167" cy="3941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B5A08-1949-4834-AFBF-040A5F0C9336}">
      <dsp:nvSpPr>
        <dsp:cNvPr id="0" name=""/>
        <dsp:cNvSpPr/>
      </dsp:nvSpPr>
      <dsp:spPr>
        <a:xfrm>
          <a:off x="3837096" y="2059668"/>
          <a:ext cx="2108829" cy="690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61"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First website defacements</a:t>
          </a:r>
        </a:p>
      </dsp:txBody>
      <dsp:txXfrm>
        <a:off x="3837096" y="2059668"/>
        <a:ext cx="2108829" cy="690771"/>
      </dsp:txXfrm>
    </dsp:sp>
    <dsp:sp modelId="{B6853C67-E99B-4751-B9EE-4310EDD493DB}">
      <dsp:nvSpPr>
        <dsp:cNvPr id="0" name=""/>
        <dsp:cNvSpPr/>
      </dsp:nvSpPr>
      <dsp:spPr>
        <a:xfrm>
          <a:off x="5699943" y="1051422"/>
          <a:ext cx="528035" cy="5280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3E7732-B3BC-4E22-95A7-5022811B9075}">
      <dsp:nvSpPr>
        <dsp:cNvPr id="0" name=""/>
        <dsp:cNvSpPr/>
      </dsp:nvSpPr>
      <dsp:spPr>
        <a:xfrm>
          <a:off x="5876012" y="1628786"/>
          <a:ext cx="2423437" cy="1150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795"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Malicious hacking greatly increased for financial gain</a:t>
          </a:r>
        </a:p>
        <a:p>
          <a:pPr marL="0" lvl="0" indent="0" algn="l" defTabSz="977900">
            <a:lnSpc>
              <a:spcPct val="90000"/>
            </a:lnSpc>
            <a:spcBef>
              <a:spcPct val="0"/>
            </a:spcBef>
            <a:spcAft>
              <a:spcPct val="35000"/>
            </a:spcAft>
            <a:buNone/>
          </a:pPr>
          <a:r>
            <a:rPr lang="en-US" sz="1800" kern="1200" dirty="0"/>
            <a:t> </a:t>
          </a:r>
        </a:p>
      </dsp:txBody>
      <dsp:txXfrm>
        <a:off x="5876012" y="1628786"/>
        <a:ext cx="2423437" cy="1150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007E9-8A8E-426A-9FAF-0EC14CFB0F9A}">
      <dsp:nvSpPr>
        <dsp:cNvPr id="0" name=""/>
        <dsp:cNvSpPr/>
      </dsp:nvSpPr>
      <dsp:spPr>
        <a:xfrm rot="5400000">
          <a:off x="4380007" y="-1443091"/>
          <a:ext cx="1585912" cy="48686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Used to simulate how attacker views system</a:t>
          </a:r>
        </a:p>
        <a:p>
          <a:pPr marL="228600" lvl="1" indent="-228600" algn="l" defTabSz="1066800">
            <a:lnSpc>
              <a:spcPct val="90000"/>
            </a:lnSpc>
            <a:spcBef>
              <a:spcPct val="0"/>
            </a:spcBef>
            <a:spcAft>
              <a:spcPct val="15000"/>
            </a:spcAft>
            <a:buChar char="•"/>
          </a:pPr>
          <a:r>
            <a:rPr lang="en-US" sz="2400" kern="1200" dirty="0"/>
            <a:t>No knowledge of system provided to testing team </a:t>
          </a:r>
        </a:p>
      </dsp:txBody>
      <dsp:txXfrm rot="-5400000">
        <a:off x="2738627" y="275707"/>
        <a:ext cx="4791254" cy="1431076"/>
      </dsp:txXfrm>
    </dsp:sp>
    <dsp:sp modelId="{BD4B9592-4762-48C3-8852-6C47548EE933}">
      <dsp:nvSpPr>
        <dsp:cNvPr id="0" name=""/>
        <dsp:cNvSpPr/>
      </dsp:nvSpPr>
      <dsp:spPr>
        <a:xfrm>
          <a:off x="0" y="49"/>
          <a:ext cx="2738628" cy="19823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Black-box Testing</a:t>
          </a:r>
        </a:p>
      </dsp:txBody>
      <dsp:txXfrm>
        <a:off x="96772" y="96821"/>
        <a:ext cx="2545084" cy="1788846"/>
      </dsp:txXfrm>
    </dsp:sp>
    <dsp:sp modelId="{C91A869E-DAB7-47E4-B8C5-45140AF1CCAF}">
      <dsp:nvSpPr>
        <dsp:cNvPr id="0" name=""/>
        <dsp:cNvSpPr/>
      </dsp:nvSpPr>
      <dsp:spPr>
        <a:xfrm rot="5400000">
          <a:off x="4380007" y="638419"/>
          <a:ext cx="1585912" cy="48686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Advanced knowledge provided to testing team</a:t>
          </a:r>
        </a:p>
      </dsp:txBody>
      <dsp:txXfrm rot="-5400000">
        <a:off x="2738627" y="2357217"/>
        <a:ext cx="4791254" cy="1431076"/>
      </dsp:txXfrm>
    </dsp:sp>
    <dsp:sp modelId="{9B856A01-77A2-4C74-9A35-01663C8E0CBA}">
      <dsp:nvSpPr>
        <dsp:cNvPr id="0" name=""/>
        <dsp:cNvSpPr/>
      </dsp:nvSpPr>
      <dsp:spPr>
        <a:xfrm>
          <a:off x="0" y="2081559"/>
          <a:ext cx="2738628" cy="19823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White-box Testing</a:t>
          </a:r>
        </a:p>
      </dsp:txBody>
      <dsp:txXfrm>
        <a:off x="96772" y="2178331"/>
        <a:ext cx="2545084" cy="1788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6C899-2D35-45B6-9B8F-87C4ACB7B5EE}">
      <dsp:nvSpPr>
        <dsp:cNvPr id="0" name=""/>
        <dsp:cNvSpPr/>
      </dsp:nvSpPr>
      <dsp:spPr>
        <a:xfrm>
          <a:off x="2638581" y="2247900"/>
          <a:ext cx="560356" cy="1067752"/>
        </a:xfrm>
        <a:custGeom>
          <a:avLst/>
          <a:gdLst/>
          <a:ahLst/>
          <a:cxnLst/>
          <a:rect l="0" t="0" r="0" b="0"/>
          <a:pathLst>
            <a:path>
              <a:moveTo>
                <a:pt x="0" y="0"/>
              </a:moveTo>
              <a:lnTo>
                <a:pt x="280178" y="0"/>
              </a:lnTo>
              <a:lnTo>
                <a:pt x="280178" y="1067752"/>
              </a:lnTo>
              <a:lnTo>
                <a:pt x="560356" y="10677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2888613" y="2751629"/>
        <a:ext cx="60292" cy="60292"/>
      </dsp:txXfrm>
    </dsp:sp>
    <dsp:sp modelId="{9B755711-30CE-4E54-8CB3-24C1FD396E95}">
      <dsp:nvSpPr>
        <dsp:cNvPr id="0" name=""/>
        <dsp:cNvSpPr/>
      </dsp:nvSpPr>
      <dsp:spPr>
        <a:xfrm>
          <a:off x="2638581" y="2202179"/>
          <a:ext cx="560356" cy="91440"/>
        </a:xfrm>
        <a:custGeom>
          <a:avLst/>
          <a:gdLst/>
          <a:ahLst/>
          <a:cxnLst/>
          <a:rect l="0" t="0" r="0" b="0"/>
          <a:pathLst>
            <a:path>
              <a:moveTo>
                <a:pt x="0" y="45720"/>
              </a:moveTo>
              <a:lnTo>
                <a:pt x="560356"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2904750" y="2233891"/>
        <a:ext cx="28017" cy="28017"/>
      </dsp:txXfrm>
    </dsp:sp>
    <dsp:sp modelId="{2987847F-A24E-467C-AE47-5951BA3E5D00}">
      <dsp:nvSpPr>
        <dsp:cNvPr id="0" name=""/>
        <dsp:cNvSpPr/>
      </dsp:nvSpPr>
      <dsp:spPr>
        <a:xfrm>
          <a:off x="2638581" y="1180147"/>
          <a:ext cx="560356" cy="1067752"/>
        </a:xfrm>
        <a:custGeom>
          <a:avLst/>
          <a:gdLst/>
          <a:ahLst/>
          <a:cxnLst/>
          <a:rect l="0" t="0" r="0" b="0"/>
          <a:pathLst>
            <a:path>
              <a:moveTo>
                <a:pt x="0" y="1067752"/>
              </a:moveTo>
              <a:lnTo>
                <a:pt x="280178" y="1067752"/>
              </a:lnTo>
              <a:lnTo>
                <a:pt x="280178" y="0"/>
              </a:lnTo>
              <a:lnTo>
                <a:pt x="56035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2888613" y="1683877"/>
        <a:ext cx="60292" cy="60292"/>
      </dsp:txXfrm>
    </dsp:sp>
    <dsp:sp modelId="{A84B3F5C-A6C1-4E2E-A1E8-790D4A5415E0}">
      <dsp:nvSpPr>
        <dsp:cNvPr id="0" name=""/>
        <dsp:cNvSpPr/>
      </dsp:nvSpPr>
      <dsp:spPr>
        <a:xfrm rot="16200000">
          <a:off x="-36419" y="1820799"/>
          <a:ext cx="4495800" cy="8542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Ethical Hacking</a:t>
          </a:r>
        </a:p>
      </dsp:txBody>
      <dsp:txXfrm>
        <a:off x="-36419" y="1820799"/>
        <a:ext cx="4495800" cy="854202"/>
      </dsp:txXfrm>
    </dsp:sp>
    <dsp:sp modelId="{50C24C8C-6611-4E30-9370-052455E96598}">
      <dsp:nvSpPr>
        <dsp:cNvPr id="0" name=""/>
        <dsp:cNvSpPr/>
      </dsp:nvSpPr>
      <dsp:spPr>
        <a:xfrm>
          <a:off x="3198937" y="753046"/>
          <a:ext cx="2801782" cy="8542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Use knowledge and skills</a:t>
          </a:r>
        </a:p>
      </dsp:txBody>
      <dsp:txXfrm>
        <a:off x="3198937" y="753046"/>
        <a:ext cx="2801782" cy="854202"/>
      </dsp:txXfrm>
    </dsp:sp>
    <dsp:sp modelId="{68D904D4-B918-4326-B32E-07C0F0E080EA}">
      <dsp:nvSpPr>
        <dsp:cNvPr id="0" name=""/>
        <dsp:cNvSpPr/>
      </dsp:nvSpPr>
      <dsp:spPr>
        <a:xfrm>
          <a:off x="3198937" y="1820798"/>
          <a:ext cx="2801782" cy="8542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Understand hacker mindset</a:t>
          </a:r>
        </a:p>
      </dsp:txBody>
      <dsp:txXfrm>
        <a:off x="3198937" y="1820798"/>
        <a:ext cx="2801782" cy="854202"/>
      </dsp:txXfrm>
    </dsp:sp>
    <dsp:sp modelId="{0E999C7E-CD4B-4EE0-A7DC-715FE84D85C6}">
      <dsp:nvSpPr>
        <dsp:cNvPr id="0" name=""/>
        <dsp:cNvSpPr/>
      </dsp:nvSpPr>
      <dsp:spPr>
        <a:xfrm>
          <a:off x="3198937" y="2888551"/>
          <a:ext cx="2801782" cy="8542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Simulate attacks </a:t>
          </a:r>
        </a:p>
      </dsp:txBody>
      <dsp:txXfrm>
        <a:off x="3198937" y="2888551"/>
        <a:ext cx="2801782" cy="8542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BD0A9-644B-4A1D-B6BC-02BAB4F4E476}">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4B6AA-CF50-442D-BF83-40D4F17FADEF}">
      <dsp:nvSpPr>
        <dsp:cNvPr id="0" name=""/>
        <dsp:cNvSpPr/>
      </dsp:nvSpPr>
      <dsp:spPr>
        <a:xfrm>
          <a:off x="0" y="0"/>
          <a:ext cx="1659890" cy="464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Key Points</a:t>
          </a:r>
        </a:p>
      </dsp:txBody>
      <dsp:txXfrm>
        <a:off x="0" y="0"/>
        <a:ext cx="1659890" cy="4648200"/>
      </dsp:txXfrm>
    </dsp:sp>
    <dsp:sp modelId="{A4173F54-C95B-4EFE-97E5-FCE972723E8A}">
      <dsp:nvSpPr>
        <dsp:cNvPr id="0" name=""/>
        <dsp:cNvSpPr/>
      </dsp:nvSpPr>
      <dsp:spPr>
        <a:xfrm>
          <a:off x="1784381" y="43803"/>
          <a:ext cx="6515068" cy="87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Requires permission of victim</a:t>
          </a:r>
        </a:p>
      </dsp:txBody>
      <dsp:txXfrm>
        <a:off x="1784381" y="43803"/>
        <a:ext cx="6515068" cy="876076"/>
      </dsp:txXfrm>
    </dsp:sp>
    <dsp:sp modelId="{7DFC5300-1751-4581-ACB3-8D296742FEC5}">
      <dsp:nvSpPr>
        <dsp:cNvPr id="0" name=""/>
        <dsp:cNvSpPr/>
      </dsp:nvSpPr>
      <dsp:spPr>
        <a:xfrm>
          <a:off x="1659889" y="91988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3CE1-7972-45F5-9AC4-18AFA93ED1BD}">
      <dsp:nvSpPr>
        <dsp:cNvPr id="0" name=""/>
        <dsp:cNvSpPr/>
      </dsp:nvSpPr>
      <dsp:spPr>
        <a:xfrm>
          <a:off x="1784381" y="963684"/>
          <a:ext cx="6515068" cy="87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Use same strategies as malicious hacker</a:t>
          </a:r>
        </a:p>
      </dsp:txBody>
      <dsp:txXfrm>
        <a:off x="1784381" y="963684"/>
        <a:ext cx="6515068" cy="876076"/>
      </dsp:txXfrm>
    </dsp:sp>
    <dsp:sp modelId="{AD2B4A36-A243-429B-AA8F-65818511D655}">
      <dsp:nvSpPr>
        <dsp:cNvPr id="0" name=""/>
        <dsp:cNvSpPr/>
      </dsp:nvSpPr>
      <dsp:spPr>
        <a:xfrm>
          <a:off x="1659889" y="1839761"/>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74C37A-140B-4E88-A97D-AF0E33419626}">
      <dsp:nvSpPr>
        <dsp:cNvPr id="0" name=""/>
        <dsp:cNvSpPr/>
      </dsp:nvSpPr>
      <dsp:spPr>
        <a:xfrm>
          <a:off x="1784381" y="1883565"/>
          <a:ext cx="6515068" cy="87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Use care to avoid harming system</a:t>
          </a:r>
        </a:p>
      </dsp:txBody>
      <dsp:txXfrm>
        <a:off x="1784381" y="1883565"/>
        <a:ext cx="6515068" cy="876076"/>
      </dsp:txXfrm>
    </dsp:sp>
    <dsp:sp modelId="{DE874E89-FB99-4995-8AD8-1F7C83EE5DD0}">
      <dsp:nvSpPr>
        <dsp:cNvPr id="0" name=""/>
        <dsp:cNvSpPr/>
      </dsp:nvSpPr>
      <dsp:spPr>
        <a:xfrm>
          <a:off x="1659889" y="2759641"/>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DF4994-D858-40C3-8F50-98BB67870E44}">
      <dsp:nvSpPr>
        <dsp:cNvPr id="0" name=""/>
        <dsp:cNvSpPr/>
      </dsp:nvSpPr>
      <dsp:spPr>
        <a:xfrm>
          <a:off x="1784381" y="2803445"/>
          <a:ext cx="6515068" cy="87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Establish rules of engagement</a:t>
          </a:r>
        </a:p>
      </dsp:txBody>
      <dsp:txXfrm>
        <a:off x="1784381" y="2803445"/>
        <a:ext cx="6515068" cy="876076"/>
      </dsp:txXfrm>
    </dsp:sp>
    <dsp:sp modelId="{45B70ED5-12D1-4777-81D3-5205F38BC5F0}">
      <dsp:nvSpPr>
        <dsp:cNvPr id="0" name=""/>
        <dsp:cNvSpPr/>
      </dsp:nvSpPr>
      <dsp:spPr>
        <a:xfrm>
          <a:off x="1659889" y="3679522"/>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63A48-070F-48EE-9FAD-A2CFE66EE18B}">
      <dsp:nvSpPr>
        <dsp:cNvPr id="0" name=""/>
        <dsp:cNvSpPr/>
      </dsp:nvSpPr>
      <dsp:spPr>
        <a:xfrm>
          <a:off x="1784381" y="3723326"/>
          <a:ext cx="6515068" cy="87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Need advance knowledge of hacker techniques</a:t>
          </a:r>
        </a:p>
      </dsp:txBody>
      <dsp:txXfrm>
        <a:off x="1784381" y="3723326"/>
        <a:ext cx="6515068" cy="876076"/>
      </dsp:txXfrm>
    </dsp:sp>
    <dsp:sp modelId="{B84DAEE5-7DF6-471D-BF69-79FC45AE9FEA}">
      <dsp:nvSpPr>
        <dsp:cNvPr id="0" name=""/>
        <dsp:cNvSpPr/>
      </dsp:nvSpPr>
      <dsp:spPr>
        <a:xfrm>
          <a:off x="1659889" y="4599402"/>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0CA381C8-108E-404C-A18C-276D58635A6F}"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EF0640DC-64D1-40FD-BAA6-985D91771AD6}" type="slidenum">
              <a:rPr lang="en-US"/>
              <a:pPr>
                <a:defRPr/>
              </a:pPr>
              <a:t>‹#›</a:t>
            </a:fld>
            <a:endParaRPr lang="en-US" dirty="0"/>
          </a:p>
        </p:txBody>
      </p:sp>
    </p:spTree>
    <p:extLst>
      <p:ext uri="{BB962C8B-B14F-4D97-AF65-F5344CB8AC3E}">
        <p14:creationId xmlns:p14="http://schemas.microsoft.com/office/powerpoint/2010/main" val="20993114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6BCDA8D0-C114-4B35-928B-9AB0227DC985}" type="datetime1">
              <a:rPr lang="en-US"/>
              <a:pPr>
                <a:defRPr/>
              </a:pPr>
              <a:t>7/30/2018</a:t>
            </a:fld>
            <a:endParaRPr lang="en-US" dirty="0"/>
          </a:p>
        </p:txBody>
      </p:sp>
      <p:sp>
        <p:nvSpPr>
          <p:cNvPr id="1638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AAA6DA59-34C0-4517-9244-2ECD4FF79229}" type="slidenum">
              <a:rPr lang="en-US"/>
              <a:pPr>
                <a:defRPr/>
              </a:pPr>
              <a:t>‹#›</a:t>
            </a:fld>
            <a:endParaRPr lang="en-US" dirty="0"/>
          </a:p>
        </p:txBody>
      </p:sp>
    </p:spTree>
    <p:extLst>
      <p:ext uri="{BB962C8B-B14F-4D97-AF65-F5344CB8AC3E}">
        <p14:creationId xmlns:p14="http://schemas.microsoft.com/office/powerpoint/2010/main" val="36117020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31863"/>
            <a:fld id="{A44034AC-C93C-452E-B8D6-2BF8BDF81811}" type="slidenum">
              <a:rPr lang="en-US" smtClean="0"/>
              <a:pPr defTabSz="931863"/>
              <a:t>1</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45657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12</a:t>
            </a:fld>
            <a:endParaRPr lang="en-US" dirty="0"/>
          </a:p>
        </p:txBody>
      </p:sp>
    </p:spTree>
    <p:extLst>
      <p:ext uri="{BB962C8B-B14F-4D97-AF65-F5344CB8AC3E}">
        <p14:creationId xmlns:p14="http://schemas.microsoft.com/office/powerpoint/2010/main" val="1183914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13</a:t>
            </a:fld>
            <a:endParaRPr lang="en-US" dirty="0"/>
          </a:p>
        </p:txBody>
      </p:sp>
    </p:spTree>
    <p:extLst>
      <p:ext uri="{BB962C8B-B14F-4D97-AF65-F5344CB8AC3E}">
        <p14:creationId xmlns:p14="http://schemas.microsoft.com/office/powerpoint/2010/main" val="416722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dirty="0"/>
          </a:p>
        </p:txBody>
      </p:sp>
      <p:sp>
        <p:nvSpPr>
          <p:cNvPr id="22532" name="Date Placeholder 3"/>
          <p:cNvSpPr>
            <a:spLocks noGrp="1"/>
          </p:cNvSpPr>
          <p:nvPr>
            <p:ph type="dt" sz="quarter" idx="1"/>
          </p:nvPr>
        </p:nvSpPr>
        <p:spPr>
          <a:noFill/>
        </p:spPr>
        <p:txBody>
          <a:bodyPr/>
          <a:lstStyle/>
          <a:p>
            <a:pPr defTabSz="931863"/>
            <a:fld id="{19110A1E-4755-44BD-B162-759AD64A120D}" type="datetime1">
              <a:rPr lang="en-US" smtClean="0"/>
              <a:pPr defTabSz="931863"/>
              <a:t>7/30/2018</a:t>
            </a:fld>
            <a:endParaRPr lang="en-US" dirty="0"/>
          </a:p>
        </p:txBody>
      </p:sp>
      <p:sp>
        <p:nvSpPr>
          <p:cNvPr id="22533" name="Footer Placeholder 4"/>
          <p:cNvSpPr>
            <a:spLocks noGrp="1"/>
          </p:cNvSpPr>
          <p:nvPr>
            <p:ph type="ftr" sz="quarter" idx="4"/>
          </p:nvPr>
        </p:nvSpPr>
        <p:spPr>
          <a:noFill/>
        </p:spPr>
        <p:txBody>
          <a:bodyPr/>
          <a:lstStyle/>
          <a:p>
            <a:pPr defTabSz="931863"/>
            <a:endParaRPr lang="en-US" dirty="0"/>
          </a:p>
        </p:txBody>
      </p:sp>
      <p:sp>
        <p:nvSpPr>
          <p:cNvPr id="22534" name="Slide Number Placeholder 5"/>
          <p:cNvSpPr>
            <a:spLocks noGrp="1"/>
          </p:cNvSpPr>
          <p:nvPr>
            <p:ph type="sldNum" sz="quarter" idx="5"/>
          </p:nvPr>
        </p:nvSpPr>
        <p:spPr>
          <a:noFill/>
        </p:spPr>
        <p:txBody>
          <a:bodyPr/>
          <a:lstStyle/>
          <a:p>
            <a:pPr defTabSz="931863"/>
            <a:fld id="{5BD4DCC0-5ABB-48EE-BE70-F1B2AF2D39A6}" type="slidenum">
              <a:rPr lang="en-US" smtClean="0"/>
              <a:pPr defTabSz="931863"/>
              <a:t>15</a:t>
            </a:fld>
            <a:endParaRPr lang="en-US" dirty="0"/>
          </a:p>
        </p:txBody>
      </p:sp>
    </p:spTree>
    <p:extLst>
      <p:ext uri="{BB962C8B-B14F-4D97-AF65-F5344CB8AC3E}">
        <p14:creationId xmlns:p14="http://schemas.microsoft.com/office/powerpoint/2010/main" val="2984304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r>
              <a:rPr lang="en-US" b="1" dirty="0"/>
              <a:t>Confidentiality</a:t>
            </a:r>
            <a:r>
              <a:rPr lang="en-US" dirty="0"/>
              <a:t> — Ensuring that only authorized subjects can access protected data</a:t>
            </a:r>
          </a:p>
          <a:p>
            <a:endParaRPr lang="en-US" dirty="0"/>
          </a:p>
          <a:p>
            <a:r>
              <a:rPr lang="en-US" b="1" dirty="0"/>
              <a:t>Integrity</a:t>
            </a:r>
            <a:r>
              <a:rPr lang="en-US" dirty="0"/>
              <a:t> — Ensuring that only authorized subjects can modify protected data</a:t>
            </a:r>
          </a:p>
          <a:p>
            <a:endParaRPr lang="en-US" dirty="0"/>
          </a:p>
          <a:p>
            <a:r>
              <a:rPr lang="en-US" b="1" dirty="0"/>
              <a:t>Availability</a:t>
            </a:r>
            <a:r>
              <a:rPr lang="en-US" dirty="0"/>
              <a:t> — Ensuring that information and the resources that manage information are available on demand to authorized subjects</a:t>
            </a:r>
          </a:p>
          <a:p>
            <a:endParaRPr lang="en-US" dirty="0"/>
          </a:p>
          <a:p>
            <a:r>
              <a:rPr lang="en-US" dirty="0"/>
              <a:t>An ethical hacker must strive to maintain the integrity of C-I-A and not let any of the elements of the </a:t>
            </a:r>
            <a:r>
              <a:rPr lang="en-US" b="1" dirty="0"/>
              <a:t>anti-triad</a:t>
            </a:r>
            <a:r>
              <a:rPr lang="en-US" dirty="0"/>
              <a:t> occur:</a:t>
            </a:r>
          </a:p>
          <a:p>
            <a:r>
              <a:rPr lang="en-US" b="1" dirty="0"/>
              <a:t>Disclosure</a:t>
            </a:r>
            <a:r>
              <a:rPr lang="en-US" dirty="0"/>
              <a:t> — Information is accessed in some manner by an unauthorized subject.</a:t>
            </a:r>
          </a:p>
          <a:p>
            <a:endParaRPr lang="en-US" dirty="0"/>
          </a:p>
          <a:p>
            <a:r>
              <a:rPr lang="en-US" b="1" dirty="0"/>
              <a:t>Alteration</a:t>
            </a:r>
            <a:r>
              <a:rPr lang="en-US" dirty="0"/>
              <a:t> — Information is maliciously modified by an unauthorized subject or accidentally modified in some harmful manner by an authorized subject.</a:t>
            </a:r>
          </a:p>
          <a:p>
            <a:endParaRPr lang="en-US" dirty="0"/>
          </a:p>
          <a:p>
            <a:r>
              <a:rPr lang="en-US" b="1" dirty="0"/>
              <a:t>Disruption</a:t>
            </a:r>
            <a:r>
              <a:rPr lang="en-US" dirty="0"/>
              <a:t> — Information and/or services are not accessible or usable when called upon by authorized subjects.</a:t>
            </a:r>
          </a:p>
          <a:p>
            <a:endParaRPr lang="en-US" dirty="0"/>
          </a:p>
        </p:txBody>
      </p:sp>
      <p:sp>
        <p:nvSpPr>
          <p:cNvPr id="22532" name="Date Placeholder 3"/>
          <p:cNvSpPr>
            <a:spLocks noGrp="1"/>
          </p:cNvSpPr>
          <p:nvPr>
            <p:ph type="dt" sz="quarter" idx="1"/>
          </p:nvPr>
        </p:nvSpPr>
        <p:spPr>
          <a:noFill/>
        </p:spPr>
        <p:txBody>
          <a:bodyPr/>
          <a:lstStyle/>
          <a:p>
            <a:pPr defTabSz="931863"/>
            <a:fld id="{19110A1E-4755-44BD-B162-759AD64A120D}" type="datetime1">
              <a:rPr lang="en-US" smtClean="0"/>
              <a:pPr defTabSz="931863"/>
              <a:t>7/30/2018</a:t>
            </a:fld>
            <a:endParaRPr lang="en-US" dirty="0"/>
          </a:p>
        </p:txBody>
      </p:sp>
      <p:sp>
        <p:nvSpPr>
          <p:cNvPr id="22533" name="Footer Placeholder 4"/>
          <p:cNvSpPr>
            <a:spLocks noGrp="1"/>
          </p:cNvSpPr>
          <p:nvPr>
            <p:ph type="ftr" sz="quarter" idx="4"/>
          </p:nvPr>
        </p:nvSpPr>
        <p:spPr>
          <a:noFill/>
        </p:spPr>
        <p:txBody>
          <a:bodyPr/>
          <a:lstStyle/>
          <a:p>
            <a:pPr defTabSz="931863"/>
            <a:endParaRPr lang="en-US" dirty="0"/>
          </a:p>
        </p:txBody>
      </p:sp>
      <p:sp>
        <p:nvSpPr>
          <p:cNvPr id="22534" name="Slide Number Placeholder 5"/>
          <p:cNvSpPr>
            <a:spLocks noGrp="1"/>
          </p:cNvSpPr>
          <p:nvPr>
            <p:ph type="sldNum" sz="quarter" idx="5"/>
          </p:nvPr>
        </p:nvSpPr>
        <p:spPr>
          <a:noFill/>
        </p:spPr>
        <p:txBody>
          <a:bodyPr/>
          <a:lstStyle/>
          <a:p>
            <a:pPr defTabSz="931863"/>
            <a:fld id="{5BD4DCC0-5ABB-48EE-BE70-F1B2AF2D39A6}" type="slidenum">
              <a:rPr lang="en-US" smtClean="0"/>
              <a:pPr defTabSz="931863"/>
              <a:t>16</a:t>
            </a:fld>
            <a:endParaRPr lang="en-US" dirty="0"/>
          </a:p>
        </p:txBody>
      </p:sp>
    </p:spTree>
    <p:extLst>
      <p:ext uri="{BB962C8B-B14F-4D97-AF65-F5344CB8AC3E}">
        <p14:creationId xmlns:p14="http://schemas.microsoft.com/office/powerpoint/2010/main" val="429818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marL="0" indent="0">
              <a:buFont typeface="Arial" panose="020B0604020202020204" pitchFamily="34" charset="0"/>
              <a:buNone/>
            </a:pPr>
            <a:r>
              <a:rPr lang="en-US" b="1" dirty="0"/>
              <a:t>Reconnaissance</a:t>
            </a:r>
            <a:r>
              <a:rPr lang="en-US" dirty="0"/>
              <a:t> — An attacker passively acquires information about the intended victim and/or the intended victim’s systems.</a:t>
            </a:r>
            <a:br>
              <a:rPr lang="en-US" dirty="0"/>
            </a:br>
            <a:endParaRPr lang="en-US" dirty="0"/>
          </a:p>
          <a:p>
            <a:pPr marL="0" indent="0">
              <a:buFont typeface="Arial" panose="020B0604020202020204" pitchFamily="34" charset="0"/>
              <a:buNone/>
            </a:pPr>
            <a:r>
              <a:rPr lang="en-US" b="1" dirty="0"/>
              <a:t>Scanning</a:t>
            </a:r>
            <a:r>
              <a:rPr lang="en-US" dirty="0"/>
              <a:t> — An attacker takes the information obtained during the reconnaissance phase and uses it to actively acquire more detailed information about a victim.</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Infiltration and escalation</a:t>
            </a:r>
            <a:r>
              <a:rPr lang="en-US" b="0" dirty="0"/>
              <a:t> — An </a:t>
            </a:r>
            <a:r>
              <a:rPr lang="en-US" dirty="0"/>
              <a:t>attacker uses info gathered during the scanning phase to attempt to exploit identified vulnerabilities.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Exfiltration</a:t>
            </a:r>
            <a:r>
              <a:rPr lang="en-US" dirty="0"/>
              <a:t> — An attacker gains elevated or unrestricted access to an environment where they can then access protected data, resources, and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Access extension</a:t>
            </a:r>
            <a:r>
              <a:rPr lang="en-US" b="0" dirty="0"/>
              <a:t> — </a:t>
            </a:r>
            <a:r>
              <a:rPr lang="en-US" dirty="0"/>
              <a:t>Attackers install additional exploits (rootkits or other tools) so that they can continue to access the system in the future.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Assault</a:t>
            </a:r>
            <a:r>
              <a:rPr lang="en-US" b="0" dirty="0"/>
              <a:t> — </a:t>
            </a:r>
            <a:r>
              <a:rPr lang="en-US" dirty="0"/>
              <a:t>The assault phase is not presented in all types of attacks but when present, this is the destructive phase where attackers who want to cause damage do so.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Obfuscation</a:t>
            </a:r>
            <a:r>
              <a:rPr lang="en-US" b="0" dirty="0"/>
              <a:t> —</a:t>
            </a:r>
            <a:r>
              <a:rPr lang="en-US" b="1" dirty="0"/>
              <a:t> </a:t>
            </a:r>
            <a:r>
              <a:rPr lang="en-US" dirty="0"/>
              <a:t>This phase is where an attacker uses their elevated privileges to cover their tracks and erase traces of their presence in the system. Not all attackers exercise this option. </a:t>
            </a:r>
          </a:p>
        </p:txBody>
      </p:sp>
      <p:sp>
        <p:nvSpPr>
          <p:cNvPr id="22532" name="Date Placeholder 3"/>
          <p:cNvSpPr>
            <a:spLocks noGrp="1"/>
          </p:cNvSpPr>
          <p:nvPr>
            <p:ph type="dt" sz="quarter" idx="1"/>
          </p:nvPr>
        </p:nvSpPr>
        <p:spPr>
          <a:noFill/>
        </p:spPr>
        <p:txBody>
          <a:bodyPr/>
          <a:lstStyle/>
          <a:p>
            <a:pPr defTabSz="931863"/>
            <a:fld id="{19110A1E-4755-44BD-B162-759AD64A120D}" type="datetime1">
              <a:rPr lang="en-US" smtClean="0"/>
              <a:pPr defTabSz="931863"/>
              <a:t>7/30/2018</a:t>
            </a:fld>
            <a:endParaRPr lang="en-US" dirty="0"/>
          </a:p>
        </p:txBody>
      </p:sp>
      <p:sp>
        <p:nvSpPr>
          <p:cNvPr id="22533" name="Footer Placeholder 4"/>
          <p:cNvSpPr>
            <a:spLocks noGrp="1"/>
          </p:cNvSpPr>
          <p:nvPr>
            <p:ph type="ftr" sz="quarter" idx="4"/>
          </p:nvPr>
        </p:nvSpPr>
        <p:spPr>
          <a:noFill/>
        </p:spPr>
        <p:txBody>
          <a:bodyPr/>
          <a:lstStyle/>
          <a:p>
            <a:pPr defTabSz="931863"/>
            <a:endParaRPr lang="en-US" dirty="0"/>
          </a:p>
        </p:txBody>
      </p:sp>
      <p:sp>
        <p:nvSpPr>
          <p:cNvPr id="22534" name="Slide Number Placeholder 5"/>
          <p:cNvSpPr>
            <a:spLocks noGrp="1"/>
          </p:cNvSpPr>
          <p:nvPr>
            <p:ph type="sldNum" sz="quarter" idx="5"/>
          </p:nvPr>
        </p:nvSpPr>
        <p:spPr>
          <a:noFill/>
        </p:spPr>
        <p:txBody>
          <a:bodyPr/>
          <a:lstStyle/>
          <a:p>
            <a:pPr defTabSz="931863"/>
            <a:fld id="{5BD4DCC0-5ABB-48EE-BE70-F1B2AF2D39A6}" type="slidenum">
              <a:rPr lang="en-US" smtClean="0"/>
              <a:pPr defTabSz="931863"/>
              <a:t>17</a:t>
            </a:fld>
            <a:endParaRPr lang="en-US" dirty="0"/>
          </a:p>
        </p:txBody>
      </p:sp>
    </p:spTree>
    <p:extLst>
      <p:ext uri="{BB962C8B-B14F-4D97-AF65-F5344CB8AC3E}">
        <p14:creationId xmlns:p14="http://schemas.microsoft.com/office/powerpoint/2010/main" val="3951016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dirty="0"/>
          </a:p>
        </p:txBody>
      </p:sp>
      <p:sp>
        <p:nvSpPr>
          <p:cNvPr id="24580" name="Date Placeholder 3"/>
          <p:cNvSpPr>
            <a:spLocks noGrp="1"/>
          </p:cNvSpPr>
          <p:nvPr>
            <p:ph type="dt" sz="quarter" idx="1"/>
          </p:nvPr>
        </p:nvSpPr>
        <p:spPr>
          <a:noFill/>
        </p:spPr>
        <p:txBody>
          <a:bodyPr/>
          <a:lstStyle/>
          <a:p>
            <a:pPr defTabSz="931863"/>
            <a:fld id="{F8A54BD0-5139-4579-BCB5-94D3DBEF495F}" type="datetime1">
              <a:rPr lang="en-US" smtClean="0"/>
              <a:pPr defTabSz="931863"/>
              <a:t>7/30/2018</a:t>
            </a:fld>
            <a:endParaRPr lang="en-US" dirty="0"/>
          </a:p>
        </p:txBody>
      </p:sp>
      <p:sp>
        <p:nvSpPr>
          <p:cNvPr id="24581" name="Footer Placeholder 4"/>
          <p:cNvSpPr>
            <a:spLocks noGrp="1"/>
          </p:cNvSpPr>
          <p:nvPr>
            <p:ph type="ftr" sz="quarter" idx="4"/>
          </p:nvPr>
        </p:nvSpPr>
        <p:spPr>
          <a:noFill/>
        </p:spPr>
        <p:txBody>
          <a:bodyPr/>
          <a:lstStyle/>
          <a:p>
            <a:pPr defTabSz="931863"/>
            <a:endParaRPr lang="en-US" dirty="0"/>
          </a:p>
        </p:txBody>
      </p:sp>
      <p:sp>
        <p:nvSpPr>
          <p:cNvPr id="24582" name="Slide Number Placeholder 5"/>
          <p:cNvSpPr>
            <a:spLocks noGrp="1"/>
          </p:cNvSpPr>
          <p:nvPr>
            <p:ph type="sldNum" sz="quarter" idx="5"/>
          </p:nvPr>
        </p:nvSpPr>
        <p:spPr>
          <a:noFill/>
        </p:spPr>
        <p:txBody>
          <a:bodyPr/>
          <a:lstStyle/>
          <a:p>
            <a:pPr defTabSz="931863"/>
            <a:fld id="{6236B055-69A9-4D0A-883B-6452CADFE024}" type="slidenum">
              <a:rPr lang="en-US" smtClean="0"/>
              <a:pPr defTabSz="931863"/>
              <a:t>18</a:t>
            </a:fld>
            <a:endParaRPr lang="en-US" dirty="0"/>
          </a:p>
        </p:txBody>
      </p:sp>
    </p:spTree>
    <p:extLst>
      <p:ext uri="{BB962C8B-B14F-4D97-AF65-F5344CB8AC3E}">
        <p14:creationId xmlns:p14="http://schemas.microsoft.com/office/powerpoint/2010/main" val="190574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that can be part of a penetration test include the following:</a:t>
            </a:r>
          </a:p>
          <a:p>
            <a:endParaRPr lang="en-US" dirty="0"/>
          </a:p>
          <a:p>
            <a:r>
              <a:rPr lang="en-US" b="1" dirty="0"/>
              <a:t>Technical attack</a:t>
            </a:r>
            <a:r>
              <a:rPr lang="en-US" b="0" dirty="0"/>
              <a:t> — D</a:t>
            </a:r>
            <a:r>
              <a:rPr lang="en-US" dirty="0"/>
              <a:t>esigned to simulate an attack against technology from either the inside or the outside depending on the goals and intentions of the client.</a:t>
            </a:r>
          </a:p>
          <a:p>
            <a:endParaRPr lang="en-US" dirty="0"/>
          </a:p>
          <a:p>
            <a:r>
              <a:rPr lang="en-US" b="1" dirty="0"/>
              <a:t>Administrative attack </a:t>
            </a:r>
            <a:r>
              <a:rPr lang="en-US" b="0" dirty="0"/>
              <a:t>— D</a:t>
            </a:r>
            <a:r>
              <a:rPr lang="en-US" dirty="0"/>
              <a:t>esigned to find loopholes or shortcomings in how tasks and operational processes are performed.</a:t>
            </a:r>
          </a:p>
          <a:p>
            <a:endParaRPr lang="en-US" dirty="0"/>
          </a:p>
          <a:p>
            <a:r>
              <a:rPr lang="en-US" b="1" dirty="0"/>
              <a:t>Physical attack</a:t>
            </a:r>
            <a:r>
              <a:rPr lang="en-US" dirty="0"/>
              <a:t> — Includes anything that targets physical equipment and facilities with actions such as theft, breaking and entering, or similar actions. Can also include actions against people, such as social engineering–related threats.</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19</a:t>
            </a:fld>
            <a:endParaRPr lang="en-US" dirty="0"/>
          </a:p>
        </p:txBody>
      </p:sp>
    </p:spTree>
    <p:extLst>
      <p:ext uri="{BB962C8B-B14F-4D97-AF65-F5344CB8AC3E}">
        <p14:creationId xmlns:p14="http://schemas.microsoft.com/office/powerpoint/2010/main" val="276886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organization and the ethical hacker have discussed each test, determined its suitability, and evaluated its potential advantages and side effects, they can finalize the planning and contracts and perform the testing.</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20</a:t>
            </a:fld>
            <a:endParaRPr lang="en-US" dirty="0"/>
          </a:p>
        </p:txBody>
      </p:sp>
    </p:spTree>
    <p:extLst>
      <p:ext uri="{BB962C8B-B14F-4D97-AF65-F5344CB8AC3E}">
        <p14:creationId xmlns:p14="http://schemas.microsoft.com/office/powerpoint/2010/main" val="2648827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Date Placeholder 3"/>
          <p:cNvSpPr>
            <a:spLocks noGrp="1"/>
          </p:cNvSpPr>
          <p:nvPr>
            <p:ph type="dt" sz="quarter" idx="1"/>
          </p:nvPr>
        </p:nvSpPr>
        <p:spPr>
          <a:noFill/>
        </p:spPr>
        <p:txBody>
          <a:bodyPr/>
          <a:lstStyle/>
          <a:p>
            <a:pPr defTabSz="931863"/>
            <a:fld id="{3DB50FD9-5AC9-4168-BD4F-6721DF25DA57}" type="datetime1">
              <a:rPr lang="en-US" smtClean="0"/>
              <a:pPr defTabSz="931863"/>
              <a:t>7/30/2018</a:t>
            </a:fld>
            <a:endParaRPr lang="en-US" dirty="0"/>
          </a:p>
        </p:txBody>
      </p:sp>
      <p:sp>
        <p:nvSpPr>
          <p:cNvPr id="23557" name="Footer Placeholder 4"/>
          <p:cNvSpPr>
            <a:spLocks noGrp="1"/>
          </p:cNvSpPr>
          <p:nvPr>
            <p:ph type="ftr" sz="quarter" idx="4"/>
          </p:nvPr>
        </p:nvSpPr>
        <p:spPr>
          <a:noFill/>
        </p:spPr>
        <p:txBody>
          <a:bodyPr/>
          <a:lstStyle/>
          <a:p>
            <a:pPr defTabSz="931863"/>
            <a:endParaRPr lang="en-US" dirty="0"/>
          </a:p>
        </p:txBody>
      </p:sp>
      <p:sp>
        <p:nvSpPr>
          <p:cNvPr id="23558" name="Slide Number Placeholder 5"/>
          <p:cNvSpPr>
            <a:spLocks noGrp="1"/>
          </p:cNvSpPr>
          <p:nvPr>
            <p:ph type="sldNum" sz="quarter" idx="5"/>
          </p:nvPr>
        </p:nvSpPr>
        <p:spPr>
          <a:noFill/>
        </p:spPr>
        <p:txBody>
          <a:bodyPr/>
          <a:lstStyle/>
          <a:p>
            <a:pPr defTabSz="931863"/>
            <a:fld id="{C7FA897C-989E-49E5-BD19-47C690B35D56}" type="slidenum">
              <a:rPr lang="en-US" smtClean="0"/>
              <a:pPr defTabSz="931863"/>
              <a:t>21</a:t>
            </a:fld>
            <a:endParaRPr lang="en-US" dirty="0"/>
          </a:p>
        </p:txBody>
      </p:sp>
    </p:spTree>
    <p:extLst>
      <p:ext uri="{BB962C8B-B14F-4D97-AF65-F5344CB8AC3E}">
        <p14:creationId xmlns:p14="http://schemas.microsoft.com/office/powerpoint/2010/main" val="295211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r>
              <a:rPr lang="en-US" b="1" dirty="0"/>
              <a:t>1986 (amended in 1996) US Computer Fraud and Abuse Act</a:t>
            </a:r>
            <a:r>
              <a:rPr lang="en-US" dirty="0"/>
              <a:t> includes issues such as altering, damaging, or destroying information in a federal computer and trafficking in computer passwords if it affects interstate or foreign commerce or permits unauthorized access to government computers.</a:t>
            </a:r>
          </a:p>
          <a:p>
            <a:endParaRPr lang="en-US" dirty="0"/>
          </a:p>
          <a:p>
            <a:r>
              <a:rPr lang="en-US" b="1" dirty="0"/>
              <a:t>1986 US Electronic Communications Privacy Act</a:t>
            </a:r>
            <a:r>
              <a:rPr lang="en-US" dirty="0"/>
              <a:t> prohibits eavesdropping or the interception of message contents without distinguishing between private and public systems.</a:t>
            </a:r>
          </a:p>
          <a:p>
            <a:endParaRPr lang="en-US" dirty="0"/>
          </a:p>
          <a:p>
            <a:r>
              <a:rPr lang="en-US" b="1" dirty="0"/>
              <a:t>2002 Sarbanes-Oxley Act (SOX)</a:t>
            </a:r>
            <a:r>
              <a:rPr lang="en-US" dirty="0"/>
              <a:t> is a corporate governance law that affects public corporations’ financial reporting. Under SOX, corporations must certify the accuracy and integrity of their financial reporting and accounting.</a:t>
            </a:r>
          </a:p>
          <a:p>
            <a:endParaRPr lang="en-US" dirty="0"/>
          </a:p>
          <a:p>
            <a:r>
              <a:rPr lang="en-US" b="1" dirty="0"/>
              <a:t>2014 Federal Information Security Modernization Act (FISMA 2014)</a:t>
            </a:r>
            <a:r>
              <a:rPr lang="en-US" dirty="0"/>
              <a:t> updates requirements placed by FISMA 2002, particularly surrounding the Department of Homeland Security authority. This act amends OMB oversight over InfoSec practices and seeks to reduce “inefficient and wasteful reporting” to the OMB.</a:t>
            </a:r>
          </a:p>
          <a:p>
            <a:endParaRPr lang="en-US" dirty="0"/>
          </a:p>
        </p:txBody>
      </p:sp>
      <p:sp>
        <p:nvSpPr>
          <p:cNvPr id="23556" name="Date Placeholder 3"/>
          <p:cNvSpPr>
            <a:spLocks noGrp="1"/>
          </p:cNvSpPr>
          <p:nvPr>
            <p:ph type="dt" sz="quarter" idx="1"/>
          </p:nvPr>
        </p:nvSpPr>
        <p:spPr>
          <a:noFill/>
        </p:spPr>
        <p:txBody>
          <a:bodyPr/>
          <a:lstStyle/>
          <a:p>
            <a:pPr defTabSz="931863"/>
            <a:fld id="{3DB50FD9-5AC9-4168-BD4F-6721DF25DA57}" type="datetime1">
              <a:rPr lang="en-US" smtClean="0"/>
              <a:pPr defTabSz="931863"/>
              <a:t>7/30/2018</a:t>
            </a:fld>
            <a:endParaRPr lang="en-US" dirty="0"/>
          </a:p>
        </p:txBody>
      </p:sp>
      <p:sp>
        <p:nvSpPr>
          <p:cNvPr id="23557" name="Footer Placeholder 4"/>
          <p:cNvSpPr>
            <a:spLocks noGrp="1"/>
          </p:cNvSpPr>
          <p:nvPr>
            <p:ph type="ftr" sz="quarter" idx="4"/>
          </p:nvPr>
        </p:nvSpPr>
        <p:spPr>
          <a:noFill/>
        </p:spPr>
        <p:txBody>
          <a:bodyPr/>
          <a:lstStyle/>
          <a:p>
            <a:pPr defTabSz="931863"/>
            <a:endParaRPr lang="en-US" dirty="0"/>
          </a:p>
        </p:txBody>
      </p:sp>
      <p:sp>
        <p:nvSpPr>
          <p:cNvPr id="23558" name="Slide Number Placeholder 5"/>
          <p:cNvSpPr>
            <a:spLocks noGrp="1"/>
          </p:cNvSpPr>
          <p:nvPr>
            <p:ph type="sldNum" sz="quarter" idx="5"/>
          </p:nvPr>
        </p:nvSpPr>
        <p:spPr>
          <a:noFill/>
        </p:spPr>
        <p:txBody>
          <a:bodyPr/>
          <a:lstStyle/>
          <a:p>
            <a:pPr defTabSz="931863"/>
            <a:fld id="{C7FA897C-989E-49E5-BD19-47C690B35D56}" type="slidenum">
              <a:rPr lang="en-US" smtClean="0"/>
              <a:pPr defTabSz="931863"/>
              <a:t>22</a:t>
            </a:fld>
            <a:endParaRPr lang="en-US" dirty="0"/>
          </a:p>
        </p:txBody>
      </p:sp>
    </p:spTree>
    <p:extLst>
      <p:ext uri="{BB962C8B-B14F-4D97-AF65-F5344CB8AC3E}">
        <p14:creationId xmlns:p14="http://schemas.microsoft.com/office/powerpoint/2010/main" val="383565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dirty="0"/>
          </a:p>
        </p:txBody>
      </p:sp>
      <p:sp>
        <p:nvSpPr>
          <p:cNvPr id="20484" name="Date Placeholder 3"/>
          <p:cNvSpPr>
            <a:spLocks noGrp="1"/>
          </p:cNvSpPr>
          <p:nvPr>
            <p:ph type="dt" sz="quarter" idx="1"/>
          </p:nvPr>
        </p:nvSpPr>
        <p:spPr>
          <a:noFill/>
        </p:spPr>
        <p:txBody>
          <a:bodyPr/>
          <a:lstStyle/>
          <a:p>
            <a:pPr defTabSz="931863"/>
            <a:fld id="{C4A46243-D335-438D-81B1-4A77709C1C0D}" type="datetime1">
              <a:rPr lang="en-US" smtClean="0"/>
              <a:pPr defTabSz="931863"/>
              <a:t>7/30/2018</a:t>
            </a:fld>
            <a:endParaRPr lang="en-US" dirty="0"/>
          </a:p>
        </p:txBody>
      </p:sp>
      <p:sp>
        <p:nvSpPr>
          <p:cNvPr id="20485" name="Footer Placeholder 4"/>
          <p:cNvSpPr>
            <a:spLocks noGrp="1"/>
          </p:cNvSpPr>
          <p:nvPr>
            <p:ph type="ftr" sz="quarter" idx="4"/>
          </p:nvPr>
        </p:nvSpPr>
        <p:spPr>
          <a:noFill/>
        </p:spPr>
        <p:txBody>
          <a:bodyPr/>
          <a:lstStyle/>
          <a:p>
            <a:pPr defTabSz="931863"/>
            <a:endParaRPr lang="en-US" dirty="0"/>
          </a:p>
        </p:txBody>
      </p:sp>
      <p:sp>
        <p:nvSpPr>
          <p:cNvPr id="20486" name="Slide Number Placeholder 5"/>
          <p:cNvSpPr>
            <a:spLocks noGrp="1"/>
          </p:cNvSpPr>
          <p:nvPr>
            <p:ph type="sldNum" sz="quarter" idx="5"/>
          </p:nvPr>
        </p:nvSpPr>
        <p:spPr>
          <a:noFill/>
        </p:spPr>
        <p:txBody>
          <a:bodyPr/>
          <a:lstStyle/>
          <a:p>
            <a:pPr defTabSz="931863"/>
            <a:fld id="{736D90FA-C5BA-411E-8C75-7B506FE893E4}" type="slidenum">
              <a:rPr lang="en-US" smtClean="0"/>
              <a:pPr defTabSz="931863"/>
              <a:t>4</a:t>
            </a:fld>
            <a:endParaRPr lang="en-US" dirty="0"/>
          </a:p>
        </p:txBody>
      </p:sp>
    </p:spTree>
    <p:extLst>
      <p:ext uri="{BB962C8B-B14F-4D97-AF65-F5344CB8AC3E}">
        <p14:creationId xmlns:p14="http://schemas.microsoft.com/office/powerpoint/2010/main" val="36143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dirty="0"/>
          </a:p>
        </p:txBody>
      </p:sp>
      <p:sp>
        <p:nvSpPr>
          <p:cNvPr id="20484" name="Date Placeholder 3"/>
          <p:cNvSpPr>
            <a:spLocks noGrp="1"/>
          </p:cNvSpPr>
          <p:nvPr>
            <p:ph type="dt" sz="quarter" idx="1"/>
          </p:nvPr>
        </p:nvSpPr>
        <p:spPr>
          <a:noFill/>
        </p:spPr>
        <p:txBody>
          <a:bodyPr/>
          <a:lstStyle/>
          <a:p>
            <a:pPr defTabSz="931863"/>
            <a:fld id="{C4A46243-D335-438D-81B1-4A77709C1C0D}" type="datetime1">
              <a:rPr lang="en-US" smtClean="0"/>
              <a:pPr defTabSz="931863"/>
              <a:t>7/30/2018</a:t>
            </a:fld>
            <a:endParaRPr lang="en-US" dirty="0"/>
          </a:p>
        </p:txBody>
      </p:sp>
      <p:sp>
        <p:nvSpPr>
          <p:cNvPr id="20485" name="Footer Placeholder 4"/>
          <p:cNvSpPr>
            <a:spLocks noGrp="1"/>
          </p:cNvSpPr>
          <p:nvPr>
            <p:ph type="ftr" sz="quarter" idx="4"/>
          </p:nvPr>
        </p:nvSpPr>
        <p:spPr>
          <a:noFill/>
        </p:spPr>
        <p:txBody>
          <a:bodyPr/>
          <a:lstStyle/>
          <a:p>
            <a:pPr defTabSz="931863"/>
            <a:endParaRPr lang="en-US" dirty="0"/>
          </a:p>
        </p:txBody>
      </p:sp>
      <p:sp>
        <p:nvSpPr>
          <p:cNvPr id="20486" name="Slide Number Placeholder 5"/>
          <p:cNvSpPr>
            <a:spLocks noGrp="1"/>
          </p:cNvSpPr>
          <p:nvPr>
            <p:ph type="sldNum" sz="quarter" idx="5"/>
          </p:nvPr>
        </p:nvSpPr>
        <p:spPr>
          <a:noFill/>
        </p:spPr>
        <p:txBody>
          <a:bodyPr/>
          <a:lstStyle/>
          <a:p>
            <a:pPr defTabSz="931863"/>
            <a:fld id="{736D90FA-C5BA-411E-8C75-7B506FE893E4}" type="slidenum">
              <a:rPr lang="en-US" smtClean="0"/>
              <a:pPr defTabSz="931863"/>
              <a:t>5</a:t>
            </a:fld>
            <a:endParaRPr lang="en-US" dirty="0"/>
          </a:p>
        </p:txBody>
      </p:sp>
    </p:spTree>
    <p:extLst>
      <p:ext uri="{BB962C8B-B14F-4D97-AF65-F5344CB8AC3E}">
        <p14:creationId xmlns:p14="http://schemas.microsoft.com/office/powerpoint/2010/main" val="165818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r>
              <a:rPr lang="en-US" sz="1200" b="1" kern="1200" dirty="0">
                <a:solidFill>
                  <a:schemeClr val="tx1"/>
                </a:solidFill>
                <a:effectLst/>
                <a:latin typeface="Times New Roman" pitchFamily="18" charset="0"/>
                <a:ea typeface="+mn-ea"/>
                <a:cs typeface="+mn-cs"/>
              </a:rPr>
              <a:t>Victimless crime</a:t>
            </a:r>
            <a:r>
              <a:rPr lang="en-US" sz="1200" kern="1200" dirty="0">
                <a:solidFill>
                  <a:schemeClr val="tx1"/>
                </a:solidFill>
                <a:effectLst/>
                <a:latin typeface="Times New Roman" pitchFamily="18" charset="0"/>
                <a:ea typeface="+mn-ea"/>
                <a:cs typeface="+mn-cs"/>
              </a:rPr>
              <a:t> — Because humans are not the direct targets, there’s nothing wrong with committing the crime. (Of course, this justification doesn’t apply to attacks that actually do target individuals.)</a:t>
            </a:r>
          </a:p>
          <a:p>
            <a:endParaRPr lang="en-US" sz="1200" kern="1200" dirty="0">
              <a:solidFill>
                <a:schemeClr val="tx1"/>
              </a:solidFill>
              <a:effectLst/>
              <a:latin typeface="Times New Roman" pitchFamily="18" charset="0"/>
              <a:ea typeface="+mn-ea"/>
              <a:cs typeface="+mn-cs"/>
            </a:endParaRPr>
          </a:p>
          <a:p>
            <a:r>
              <a:rPr lang="en-US" sz="1200" b="1" kern="1200" dirty="0">
                <a:solidFill>
                  <a:schemeClr val="tx1"/>
                </a:solidFill>
                <a:effectLst/>
                <a:latin typeface="Times New Roman" pitchFamily="18" charset="0"/>
                <a:ea typeface="+mn-ea"/>
                <a:cs typeface="+mn-cs"/>
              </a:rPr>
              <a:t>Robin Hood ideal</a:t>
            </a:r>
            <a:r>
              <a:rPr lang="en-US" sz="1200" kern="1200" dirty="0">
                <a:solidFill>
                  <a:schemeClr val="tx1"/>
                </a:solidFill>
                <a:effectLst/>
                <a:latin typeface="Times New Roman" pitchFamily="18" charset="0"/>
                <a:ea typeface="+mn-ea"/>
                <a:cs typeface="+mn-cs"/>
              </a:rPr>
              <a:t> — Stealing software and other media from “rich” companies and delivering them to the “poor” consumers via methods such as BitTorrent is okay because the target companies have plenty of money.</a:t>
            </a:r>
          </a:p>
          <a:p>
            <a:endParaRPr lang="en-US" sz="1200" kern="1200" dirty="0">
              <a:solidFill>
                <a:schemeClr val="tx1"/>
              </a:solidFill>
              <a:effectLst/>
              <a:latin typeface="Times New Roman" pitchFamily="18" charset="0"/>
              <a:ea typeface="+mn-ea"/>
              <a:cs typeface="+mn-cs"/>
            </a:endParaRPr>
          </a:p>
          <a:p>
            <a:r>
              <a:rPr lang="en-US" sz="1200" b="1" kern="1200" dirty="0">
                <a:solidFill>
                  <a:schemeClr val="tx1"/>
                </a:solidFill>
                <a:effectLst/>
                <a:latin typeface="Times New Roman" pitchFamily="18" charset="0"/>
                <a:ea typeface="+mn-ea"/>
                <a:cs typeface="+mn-cs"/>
              </a:rPr>
              <a:t>National pride and patriotism</a:t>
            </a:r>
            <a:r>
              <a:rPr lang="en-US" sz="1200" kern="1200" dirty="0">
                <a:solidFill>
                  <a:schemeClr val="tx1"/>
                </a:solidFill>
                <a:effectLst/>
                <a:latin typeface="Times New Roman" pitchFamily="18" charset="0"/>
                <a:ea typeface="+mn-ea"/>
                <a:cs typeface="+mn-cs"/>
              </a:rPr>
              <a:t> — Patriotic hackers may seek to upset the balance of national power, hacking to disrupt the due process of an adversary and/or bolster the opinion of their own country.</a:t>
            </a:r>
          </a:p>
          <a:p>
            <a:endParaRPr lang="en-US" sz="1200" kern="1200" dirty="0">
              <a:solidFill>
                <a:schemeClr val="tx1"/>
              </a:solidFill>
              <a:effectLst/>
              <a:latin typeface="Times New Roman" pitchFamily="18" charset="0"/>
              <a:ea typeface="+mn-ea"/>
              <a:cs typeface="+mn-cs"/>
            </a:endParaRPr>
          </a:p>
          <a:p>
            <a:r>
              <a:rPr lang="en-US" sz="1200" b="1" kern="1200" dirty="0">
                <a:solidFill>
                  <a:schemeClr val="tx1"/>
                </a:solidFill>
                <a:effectLst/>
                <a:latin typeface="Times New Roman" pitchFamily="18" charset="0"/>
                <a:ea typeface="+mn-ea"/>
                <a:cs typeface="+mn-cs"/>
              </a:rPr>
              <a:t>The educational value of hacking</a:t>
            </a:r>
            <a:r>
              <a:rPr lang="en-US" sz="1200" kern="1200" dirty="0">
                <a:solidFill>
                  <a:schemeClr val="tx1"/>
                </a:solidFill>
                <a:effectLst/>
                <a:latin typeface="Times New Roman" pitchFamily="18" charset="0"/>
                <a:ea typeface="+mn-ea"/>
                <a:cs typeface="+mn-cs"/>
              </a:rPr>
              <a:t> — Essentially, it is okay to commit a crime as long as one is doing it to learn.</a:t>
            </a:r>
          </a:p>
          <a:p>
            <a:endParaRPr lang="en-US" sz="1200" kern="1200" dirty="0">
              <a:solidFill>
                <a:schemeClr val="tx1"/>
              </a:solidFill>
              <a:effectLst/>
              <a:latin typeface="Times New Roman" pitchFamily="18" charset="0"/>
              <a:ea typeface="+mn-ea"/>
              <a:cs typeface="+mn-cs"/>
            </a:endParaRPr>
          </a:p>
          <a:p>
            <a:r>
              <a:rPr lang="en-US" sz="1200" b="1" kern="1200" dirty="0">
                <a:solidFill>
                  <a:schemeClr val="tx1"/>
                </a:solidFill>
                <a:effectLst/>
                <a:latin typeface="Times New Roman" pitchFamily="18" charset="0"/>
                <a:ea typeface="+mn-ea"/>
                <a:cs typeface="+mn-cs"/>
              </a:rPr>
              <a:t>Curiosity:</a:t>
            </a:r>
            <a:r>
              <a:rPr lang="en-US" sz="1200" kern="1200" dirty="0">
                <a:solidFill>
                  <a:schemeClr val="tx1"/>
                </a:solidFill>
                <a:effectLst/>
                <a:latin typeface="Times New Roman" pitchFamily="18" charset="0"/>
                <a:ea typeface="+mn-ea"/>
                <a:cs typeface="+mn-cs"/>
              </a:rPr>
              <a:t> Breaking into a network is okay as long as you don’t steal or change anything.</a:t>
            </a:r>
          </a:p>
          <a:p>
            <a:endParaRPr lang="en-US" dirty="0"/>
          </a:p>
        </p:txBody>
      </p:sp>
      <p:sp>
        <p:nvSpPr>
          <p:cNvPr id="20484" name="Date Placeholder 3"/>
          <p:cNvSpPr>
            <a:spLocks noGrp="1"/>
          </p:cNvSpPr>
          <p:nvPr>
            <p:ph type="dt" sz="quarter" idx="1"/>
          </p:nvPr>
        </p:nvSpPr>
        <p:spPr>
          <a:noFill/>
        </p:spPr>
        <p:txBody>
          <a:bodyPr/>
          <a:lstStyle/>
          <a:p>
            <a:pPr defTabSz="931863"/>
            <a:fld id="{C4A46243-D335-438D-81B1-4A77709C1C0D}" type="datetime1">
              <a:rPr lang="en-US" smtClean="0"/>
              <a:pPr defTabSz="931863"/>
              <a:t>7/30/2018</a:t>
            </a:fld>
            <a:endParaRPr lang="en-US" dirty="0"/>
          </a:p>
        </p:txBody>
      </p:sp>
      <p:sp>
        <p:nvSpPr>
          <p:cNvPr id="20485" name="Footer Placeholder 4"/>
          <p:cNvSpPr>
            <a:spLocks noGrp="1"/>
          </p:cNvSpPr>
          <p:nvPr>
            <p:ph type="ftr" sz="quarter" idx="4"/>
          </p:nvPr>
        </p:nvSpPr>
        <p:spPr>
          <a:noFill/>
        </p:spPr>
        <p:txBody>
          <a:bodyPr/>
          <a:lstStyle/>
          <a:p>
            <a:pPr defTabSz="931863"/>
            <a:endParaRPr lang="en-US" dirty="0"/>
          </a:p>
        </p:txBody>
      </p:sp>
      <p:sp>
        <p:nvSpPr>
          <p:cNvPr id="20486" name="Slide Number Placeholder 5"/>
          <p:cNvSpPr>
            <a:spLocks noGrp="1"/>
          </p:cNvSpPr>
          <p:nvPr>
            <p:ph type="sldNum" sz="quarter" idx="5"/>
          </p:nvPr>
        </p:nvSpPr>
        <p:spPr>
          <a:noFill/>
        </p:spPr>
        <p:txBody>
          <a:bodyPr/>
          <a:lstStyle/>
          <a:p>
            <a:pPr defTabSz="931863"/>
            <a:fld id="{736D90FA-C5BA-411E-8C75-7B506FE893E4}" type="slidenum">
              <a:rPr lang="en-US" smtClean="0"/>
              <a:pPr defTabSz="931863"/>
              <a:t>6</a:t>
            </a:fld>
            <a:endParaRPr lang="en-US" dirty="0"/>
          </a:p>
        </p:txBody>
      </p:sp>
    </p:spTree>
    <p:extLst>
      <p:ext uri="{BB962C8B-B14F-4D97-AF65-F5344CB8AC3E}">
        <p14:creationId xmlns:p14="http://schemas.microsoft.com/office/powerpoint/2010/main" val="131506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Means</a:t>
            </a:r>
            <a:r>
              <a:rPr lang="en-US" dirty="0"/>
              <a:t> — Does the attacker possess the ability to commit the crime in question?</a:t>
            </a:r>
          </a:p>
          <a:p>
            <a:endParaRPr lang="en-US" dirty="0"/>
          </a:p>
          <a:p>
            <a:r>
              <a:rPr lang="en-US" b="1" dirty="0"/>
              <a:t>Motive</a:t>
            </a:r>
            <a:r>
              <a:rPr lang="en-US" dirty="0"/>
              <a:t> — Does the attacker have a reason to engage in the commission of the crime?</a:t>
            </a:r>
          </a:p>
          <a:p>
            <a:endParaRPr lang="en-US" dirty="0"/>
          </a:p>
          <a:p>
            <a:r>
              <a:rPr lang="en-US" b="1" dirty="0"/>
              <a:t>Opportunity</a:t>
            </a:r>
            <a:r>
              <a:rPr lang="en-US" dirty="0"/>
              <a:t> — Does the attacker have the necessary access and time to commit the crime?</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7</a:t>
            </a:fld>
            <a:endParaRPr lang="en-US" dirty="0"/>
          </a:p>
        </p:txBody>
      </p:sp>
    </p:spTree>
    <p:extLst>
      <p:ext uri="{BB962C8B-B14F-4D97-AF65-F5344CB8AC3E}">
        <p14:creationId xmlns:p14="http://schemas.microsoft.com/office/powerpoint/2010/main" val="328933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r>
              <a:rPr lang="en-US" b="1" dirty="0"/>
              <a:t>Beneficial contribution</a:t>
            </a:r>
            <a:r>
              <a:rPr lang="en-US" dirty="0"/>
              <a:t> — Hackers with this motive are not criminals. White-hat hackers, or ethical hackers, are InfoSec professionals who engage in hacking activities to help make their organization’s systems more secure.</a:t>
            </a:r>
          </a:p>
          <a:p>
            <a:endParaRPr lang="en-US" dirty="0"/>
          </a:p>
          <a:p>
            <a:r>
              <a:rPr lang="en-US" b="1" dirty="0"/>
              <a:t>Status/validation</a:t>
            </a:r>
            <a:r>
              <a:rPr lang="en-US" dirty="0"/>
              <a:t> — New hackers with limited original skills are generally referred to as script kiddies. They run prepackaged scripts and programs written by more experienced hackers. Many of today’s hackers start out to make a name for themselves.</a:t>
            </a:r>
          </a:p>
          <a:p>
            <a:endParaRPr lang="en-US" dirty="0"/>
          </a:p>
          <a:p>
            <a:r>
              <a:rPr lang="en-US" b="1" dirty="0"/>
              <a:t>Monetary gain</a:t>
            </a:r>
            <a:r>
              <a:rPr lang="en-US" dirty="0"/>
              <a:t> — Most of today’s malicious attacks are specifically targeted to either generate revenue for the attacker or deny revenue to the target. These hackers can include malicious insiders, individual criminals, organized crime organizations, or cybermercenaries.</a:t>
            </a:r>
          </a:p>
          <a:p>
            <a:endParaRPr lang="en-US" dirty="0"/>
          </a:p>
          <a:p>
            <a:r>
              <a:rPr lang="en-US" b="1" dirty="0"/>
              <a:t>Ideology</a:t>
            </a:r>
            <a:r>
              <a:rPr lang="en-US" dirty="0"/>
              <a:t> — Hackers with this motive use technology to achieve ideological goals. Hackers that use malicious software to carry out activist attacks are referred to as hacktivists. Nationalists and nation-state actors are also motivated by ideology.</a:t>
            </a:r>
          </a:p>
          <a:p>
            <a:endParaRPr lang="en-US" dirty="0"/>
          </a:p>
        </p:txBody>
      </p:sp>
      <p:sp>
        <p:nvSpPr>
          <p:cNvPr id="20484" name="Date Placeholder 3"/>
          <p:cNvSpPr>
            <a:spLocks noGrp="1"/>
          </p:cNvSpPr>
          <p:nvPr>
            <p:ph type="dt" sz="quarter" idx="1"/>
          </p:nvPr>
        </p:nvSpPr>
        <p:spPr>
          <a:noFill/>
        </p:spPr>
        <p:txBody>
          <a:bodyPr/>
          <a:lstStyle/>
          <a:p>
            <a:pPr defTabSz="931863"/>
            <a:fld id="{C4A46243-D335-438D-81B1-4A77709C1C0D}" type="datetime1">
              <a:rPr lang="en-US" smtClean="0"/>
              <a:pPr defTabSz="931863"/>
              <a:t>7/30/2018</a:t>
            </a:fld>
            <a:endParaRPr lang="en-US" dirty="0"/>
          </a:p>
        </p:txBody>
      </p:sp>
      <p:sp>
        <p:nvSpPr>
          <p:cNvPr id="20485" name="Footer Placeholder 4"/>
          <p:cNvSpPr>
            <a:spLocks noGrp="1"/>
          </p:cNvSpPr>
          <p:nvPr>
            <p:ph type="ftr" sz="quarter" idx="4"/>
          </p:nvPr>
        </p:nvSpPr>
        <p:spPr>
          <a:noFill/>
        </p:spPr>
        <p:txBody>
          <a:bodyPr/>
          <a:lstStyle/>
          <a:p>
            <a:pPr defTabSz="931863"/>
            <a:endParaRPr lang="en-US" dirty="0"/>
          </a:p>
        </p:txBody>
      </p:sp>
      <p:sp>
        <p:nvSpPr>
          <p:cNvPr id="20486" name="Slide Number Placeholder 5"/>
          <p:cNvSpPr>
            <a:spLocks noGrp="1"/>
          </p:cNvSpPr>
          <p:nvPr>
            <p:ph type="sldNum" sz="quarter" idx="5"/>
          </p:nvPr>
        </p:nvSpPr>
        <p:spPr>
          <a:noFill/>
        </p:spPr>
        <p:txBody>
          <a:bodyPr/>
          <a:lstStyle/>
          <a:p>
            <a:pPr defTabSz="931863"/>
            <a:fld id="{736D90FA-C5BA-411E-8C75-7B506FE893E4}" type="slidenum">
              <a:rPr lang="en-US" smtClean="0"/>
              <a:pPr defTabSz="931863"/>
              <a:t>8</a:t>
            </a:fld>
            <a:endParaRPr lang="en-US" dirty="0"/>
          </a:p>
        </p:txBody>
      </p:sp>
    </p:spTree>
    <p:extLst>
      <p:ext uri="{BB962C8B-B14F-4D97-AF65-F5344CB8AC3E}">
        <p14:creationId xmlns:p14="http://schemas.microsoft.com/office/powerpoint/2010/main" val="141676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9</a:t>
            </a:fld>
            <a:endParaRPr lang="en-US" dirty="0"/>
          </a:p>
        </p:txBody>
      </p:sp>
    </p:spTree>
    <p:extLst>
      <p:ext uri="{BB962C8B-B14F-4D97-AF65-F5344CB8AC3E}">
        <p14:creationId xmlns:p14="http://schemas.microsoft.com/office/powerpoint/2010/main" val="3425496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10</a:t>
            </a:fld>
            <a:endParaRPr lang="en-US" dirty="0"/>
          </a:p>
        </p:txBody>
      </p:sp>
    </p:spTree>
    <p:extLst>
      <p:ext uri="{BB962C8B-B14F-4D97-AF65-F5344CB8AC3E}">
        <p14:creationId xmlns:p14="http://schemas.microsoft.com/office/powerpoint/2010/main" val="2146866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11</a:t>
            </a:fld>
            <a:endParaRPr lang="en-US" dirty="0"/>
          </a:p>
        </p:txBody>
      </p:sp>
    </p:spTree>
    <p:extLst>
      <p:ext uri="{BB962C8B-B14F-4D97-AF65-F5344CB8AC3E}">
        <p14:creationId xmlns:p14="http://schemas.microsoft.com/office/powerpoint/2010/main" val="3913012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9143999"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911246" y="6332940"/>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rPr>
              <a:t>Page </a:t>
            </a:r>
            <a:fld id="{4931C536-F50E-4D7F-B1F0-50BA213493E6}" type="slidenum">
              <a:rPr lang="en-US" sz="800">
                <a:solidFill>
                  <a:schemeClr val="bg1"/>
                </a:solidFill>
                <a:latin typeface="Arial" charset="0"/>
              </a:rPr>
              <a:pPr eaLnBrk="0" hangingPunct="0">
                <a:defRPr/>
              </a:pPr>
              <a:t>‹#›</a:t>
            </a:fld>
            <a:endParaRPr lang="en-US" sz="800" dirty="0">
              <a:solidFill>
                <a:schemeClr val="bg1"/>
              </a:solidFill>
              <a:latin typeface="Arial" charset="0"/>
            </a:endParaRPr>
          </a:p>
        </p:txBody>
      </p:sp>
      <p:sp>
        <p:nvSpPr>
          <p:cNvPr id="7" name="Text Box 5"/>
          <p:cNvSpPr txBox="1">
            <a:spLocks noChangeArrowheads="1"/>
          </p:cNvSpPr>
          <p:nvPr userDrawn="1"/>
        </p:nvSpPr>
        <p:spPr bwMode="auto">
          <a:xfrm>
            <a:off x="95250" y="6478588"/>
            <a:ext cx="3302000"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rPr>
              <a:t>Hacker Techniques, Tools, and Incident Handling</a:t>
            </a:r>
          </a:p>
        </p:txBody>
      </p:sp>
      <p:sp>
        <p:nvSpPr>
          <p:cNvPr id="9" name="TextBox 4"/>
          <p:cNvSpPr txBox="1"/>
          <p:nvPr userDrawn="1"/>
        </p:nvSpPr>
        <p:spPr>
          <a:xfrm>
            <a:off x="4388917" y="6393076"/>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4"/>
    </p:custDataLst>
  </p:cSld>
  <p:clrMap bg1="lt1" tx1="dk1" bg2="lt2" tx2="dk2" accent1="accent1" accent2="accent2" accent3="accent3" accent4="accent4" accent5="accent5" accent6="accent6" hlink="hlink" folHlink="folHlink"/>
  <p:sldLayoutIdLst>
    <p:sldLayoutId id="2147484026" r:id="rId1"/>
    <p:sldLayoutId id="2147484024" r:id="rId2"/>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0.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notesSlide" Target="../notesSlides/notesSlide11.xml"/><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6.xml"/><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8.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7.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397669" y="1620981"/>
            <a:ext cx="8348662" cy="3046988"/>
          </a:xfrm>
        </p:spPr>
        <p:txBody>
          <a:bodyPr/>
          <a:lstStyle/>
          <a:p>
            <a:pPr algn="ctr">
              <a:spcBef>
                <a:spcPts val="25"/>
              </a:spcBef>
              <a:tabLst>
                <a:tab pos="347663" algn="l"/>
                <a:tab pos="508000" algn="l"/>
              </a:tabLst>
            </a:pPr>
            <a:r>
              <a:rPr lang="en-US" sz="4000" b="1" dirty="0">
                <a:solidFill>
                  <a:srgbClr val="00407A"/>
                </a:solidFill>
              </a:rPr>
              <a:t>Hacker Techniques, Tools, and Incident Handling</a:t>
            </a:r>
          </a:p>
          <a:p>
            <a:pPr algn="ctr">
              <a:spcBef>
                <a:spcPts val="25"/>
              </a:spcBef>
              <a:tabLst>
                <a:tab pos="347663" algn="l"/>
                <a:tab pos="508000" algn="l"/>
              </a:tabLst>
            </a:pPr>
            <a:endParaRPr lang="en-US" sz="4000" b="1" dirty="0">
              <a:solidFill>
                <a:srgbClr val="00407A"/>
              </a:solidFill>
            </a:endParaRPr>
          </a:p>
          <a:p>
            <a:pPr algn="ctr">
              <a:spcBef>
                <a:spcPts val="25"/>
              </a:spcBef>
              <a:tabLst>
                <a:tab pos="347663" algn="l"/>
                <a:tab pos="508000" algn="l"/>
              </a:tabLst>
            </a:pPr>
            <a:r>
              <a:rPr lang="en-US" sz="3600" b="1">
                <a:solidFill>
                  <a:srgbClr val="00407A"/>
                </a:solidFill>
              </a:rPr>
              <a:t>Chapter </a:t>
            </a:r>
            <a:r>
              <a:rPr lang="en-US" sz="3600" b="1" dirty="0">
                <a:solidFill>
                  <a:srgbClr val="00407A"/>
                </a:solidFill>
              </a:rPr>
              <a:t>1</a:t>
            </a:r>
          </a:p>
          <a:p>
            <a:pPr algn="ctr">
              <a:spcBef>
                <a:spcPts val="25"/>
              </a:spcBef>
              <a:tabLst>
                <a:tab pos="347663" algn="l"/>
                <a:tab pos="508000" algn="l"/>
              </a:tabLst>
            </a:pPr>
            <a:r>
              <a:rPr lang="en-US" sz="3600" b="1" i="1" dirty="0">
                <a:solidFill>
                  <a:srgbClr val="00407A"/>
                </a:solidFill>
              </a:rPr>
              <a:t>Hacking: The Next Generation</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Modern Hacking and Cybercriminals</a:t>
            </a:r>
          </a:p>
        </p:txBody>
      </p:sp>
      <p:sp>
        <p:nvSpPr>
          <p:cNvPr id="7171" name="Content Placeholder 2"/>
          <p:cNvSpPr>
            <a:spLocks noGrp="1"/>
          </p:cNvSpPr>
          <p:nvPr>
            <p:ph idx="1"/>
          </p:nvPr>
        </p:nvSpPr>
        <p:spPr>
          <a:xfrm>
            <a:off x="122237" y="1263330"/>
            <a:ext cx="8550275" cy="4331340"/>
          </a:xfrm>
        </p:spPr>
        <p:txBody>
          <a:bodyPr/>
          <a:lstStyle/>
          <a:p>
            <a:pPr marL="685800" indent="-228600">
              <a:spcBef>
                <a:spcPts val="576"/>
              </a:spcBef>
              <a:defRPr/>
            </a:pPr>
            <a:r>
              <a:rPr lang="en-US" sz="3000" dirty="0"/>
              <a:t>New threats in the form of worms, spam, spyware, adware, and rootkits</a:t>
            </a:r>
          </a:p>
          <a:p>
            <a:pPr marL="685800" indent="-228600">
              <a:spcBef>
                <a:spcPts val="576"/>
              </a:spcBef>
              <a:defRPr/>
            </a:pPr>
            <a:r>
              <a:rPr lang="en-US" sz="3000" dirty="0"/>
              <a:t>Shift from lone hacker to groups of hackers</a:t>
            </a:r>
          </a:p>
          <a:p>
            <a:pPr marL="685800" indent="-228600">
              <a:spcBef>
                <a:spcPts val="576"/>
              </a:spcBef>
              <a:defRPr/>
            </a:pPr>
            <a:r>
              <a:rPr lang="en-US" sz="3000" dirty="0"/>
              <a:t>Crime rings, organized crime, and nations with hostile interests use the Internet as an attack route -- cyberattacks</a:t>
            </a:r>
          </a:p>
          <a:p>
            <a:pPr marL="685800" indent="-228600">
              <a:spcBef>
                <a:spcPts val="576"/>
              </a:spcBef>
              <a:defRPr/>
            </a:pPr>
            <a:r>
              <a:rPr lang="en-US" sz="3000" dirty="0"/>
              <a:t>Hackers receive financing from criminal organizations, terrorists, or even foreign governments</a:t>
            </a:r>
          </a:p>
          <a:p>
            <a:pPr>
              <a:buFont typeface="Wingdings" pitchFamily="2" charset="2"/>
              <a:buChar char="Ø"/>
              <a:defRPr/>
            </a:pPr>
            <a:endParaRPr lang="en-US" sz="2800"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Ethical Hacking and Penetration Testing</a:t>
            </a:r>
          </a:p>
        </p:txBody>
      </p:sp>
      <p:sp>
        <p:nvSpPr>
          <p:cNvPr id="7171" name="Content Placeholder 2"/>
          <p:cNvSpPr>
            <a:spLocks noGrp="1"/>
          </p:cNvSpPr>
          <p:nvPr>
            <p:ph idx="1"/>
          </p:nvPr>
        </p:nvSpPr>
        <p:spPr>
          <a:xfrm>
            <a:off x="153986" y="1885950"/>
            <a:ext cx="8532813" cy="4287838"/>
          </a:xfrm>
        </p:spPr>
        <p:txBody>
          <a:bodyPr/>
          <a:lstStyle/>
          <a:p>
            <a:pPr marL="685800" indent="-228600">
              <a:spcBef>
                <a:spcPts val="576"/>
              </a:spcBef>
              <a:defRPr/>
            </a:pPr>
            <a:r>
              <a:rPr lang="en-US" sz="3000" b="1" dirty="0"/>
              <a:t>Ethical hackers </a:t>
            </a:r>
            <a:r>
              <a:rPr lang="en-US" sz="3000" dirty="0"/>
              <a:t>require permission to engage in penetration testing</a:t>
            </a:r>
          </a:p>
          <a:p>
            <a:pPr marL="685800" indent="-228600">
              <a:spcBef>
                <a:spcPts val="576"/>
              </a:spcBef>
              <a:defRPr/>
            </a:pPr>
            <a:r>
              <a:rPr lang="en-US" sz="3000" b="1" dirty="0"/>
              <a:t>Penetration testing </a:t>
            </a:r>
            <a:r>
              <a:rPr lang="en-US" sz="3000" dirty="0"/>
              <a:t>is the structured and methodical means of investigating, uncovering, attacking, and reporting on a target system’s strengths and vulnerabilities</a:t>
            </a:r>
          </a:p>
          <a:p>
            <a:pPr marL="685800" indent="-228600">
              <a:spcBef>
                <a:spcPts val="576"/>
              </a:spcBef>
              <a:defRPr/>
            </a:pPr>
            <a:r>
              <a:rPr lang="en-US" sz="3000" dirty="0"/>
              <a:t>Penetration tests are commonly part of </a:t>
            </a:r>
            <a:r>
              <a:rPr lang="en-US" sz="3000" b="1" dirty="0"/>
              <a:t>IT audits</a:t>
            </a:r>
            <a:endParaRPr lang="en-US" sz="2800" b="1" dirty="0"/>
          </a:p>
        </p:txBody>
      </p:sp>
    </p:spTree>
    <p:custDataLst>
      <p:tags r:id="rId1"/>
    </p:custDataLst>
    <p:extLst>
      <p:ext uri="{BB962C8B-B14F-4D97-AF65-F5344CB8AC3E}">
        <p14:creationId xmlns:p14="http://schemas.microsoft.com/office/powerpoint/2010/main" val="172740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Ethical Hacking and Penetration Testing (Cont.)</a:t>
            </a:r>
          </a:p>
        </p:txBody>
      </p:sp>
      <p:graphicFrame>
        <p:nvGraphicFramePr>
          <p:cNvPr id="2" name="Diagram 1">
            <a:extLst>
              <a:ext uri="{FF2B5EF4-FFF2-40B4-BE49-F238E27FC236}">
                <a16:creationId xmlns:a16="http://schemas.microsoft.com/office/drawing/2014/main" id="{669DF732-D9A4-4398-92A9-76700086EF78}"/>
              </a:ext>
            </a:extLst>
          </p:cNvPr>
          <p:cNvGraphicFramePr/>
          <p:nvPr>
            <p:extLst>
              <p:ext uri="{D42A27DB-BD31-4B8C-83A1-F6EECF244321}">
                <p14:modId xmlns:p14="http://schemas.microsoft.com/office/powerpoint/2010/main" val="1331889758"/>
              </p:ext>
            </p:extLst>
          </p:nvPr>
        </p:nvGraphicFramePr>
        <p:xfrm>
          <a:off x="660400" y="1857375"/>
          <a:ext cx="76073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6084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3151-2B8F-4EAC-A49A-1DC075AFC522}"/>
              </a:ext>
            </a:extLst>
          </p:cNvPr>
          <p:cNvSpPr>
            <a:spLocks noGrp="1"/>
          </p:cNvSpPr>
          <p:nvPr>
            <p:ph type="title"/>
          </p:nvPr>
        </p:nvSpPr>
        <p:spPr>
          <a:xfrm>
            <a:off x="539750" y="304800"/>
            <a:ext cx="8299450" cy="990600"/>
          </a:xfrm>
        </p:spPr>
        <p:txBody>
          <a:bodyPr/>
          <a:lstStyle/>
          <a:p>
            <a:r>
              <a:rPr lang="en-US" dirty="0"/>
              <a:t>Role of Ethical Hacking</a:t>
            </a:r>
          </a:p>
        </p:txBody>
      </p:sp>
      <p:graphicFrame>
        <p:nvGraphicFramePr>
          <p:cNvPr id="14" name="Diagram 13">
            <a:extLst>
              <a:ext uri="{FF2B5EF4-FFF2-40B4-BE49-F238E27FC236}">
                <a16:creationId xmlns:a16="http://schemas.microsoft.com/office/drawing/2014/main" id="{01BC8783-144A-4367-B993-457CC9F8C101}"/>
              </a:ext>
            </a:extLst>
          </p:cNvPr>
          <p:cNvGraphicFramePr/>
          <p:nvPr>
            <p:extLst>
              <p:ext uri="{D42A27DB-BD31-4B8C-83A1-F6EECF244321}">
                <p14:modId xmlns:p14="http://schemas.microsoft.com/office/powerpoint/2010/main" val="756272482"/>
              </p:ext>
            </p:extLst>
          </p:nvPr>
        </p:nvGraphicFramePr>
        <p:xfrm>
          <a:off x="1524000" y="18288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6" name="Diagram 15">
            <a:extLst>
              <a:ext uri="{FF2B5EF4-FFF2-40B4-BE49-F238E27FC236}">
                <a16:creationId xmlns:a16="http://schemas.microsoft.com/office/drawing/2014/main" id="{2D2639C2-7892-496B-A45B-77FCE32C0C8F}"/>
              </a:ext>
            </a:extLst>
          </p:cNvPr>
          <p:cNvGraphicFramePr/>
          <p:nvPr>
            <p:extLst>
              <p:ext uri="{D42A27DB-BD31-4B8C-83A1-F6EECF244321}">
                <p14:modId xmlns:p14="http://schemas.microsoft.com/office/powerpoint/2010/main" val="1211091902"/>
              </p:ext>
            </p:extLst>
          </p:nvPr>
        </p:nvGraphicFramePr>
        <p:xfrm>
          <a:off x="723900" y="1397000"/>
          <a:ext cx="7785100" cy="4495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105946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932D-42AF-4DE7-882A-7795D602DA54}"/>
              </a:ext>
            </a:extLst>
          </p:cNvPr>
          <p:cNvSpPr>
            <a:spLocks noGrp="1"/>
          </p:cNvSpPr>
          <p:nvPr>
            <p:ph type="title"/>
          </p:nvPr>
        </p:nvSpPr>
        <p:spPr/>
        <p:txBody>
          <a:bodyPr/>
          <a:lstStyle/>
          <a:p>
            <a:r>
              <a:rPr lang="en-US" dirty="0"/>
              <a:t>Role of Ethical Hacking (Cont.)</a:t>
            </a:r>
          </a:p>
        </p:txBody>
      </p:sp>
      <p:graphicFrame>
        <p:nvGraphicFramePr>
          <p:cNvPr id="4" name="Content Placeholder 3">
            <a:extLst>
              <a:ext uri="{FF2B5EF4-FFF2-40B4-BE49-F238E27FC236}">
                <a16:creationId xmlns:a16="http://schemas.microsoft.com/office/drawing/2014/main" id="{BC29586F-5892-4EF5-932C-D78B4BD0ECE6}"/>
              </a:ext>
            </a:extLst>
          </p:cNvPr>
          <p:cNvGraphicFramePr>
            <a:graphicFrameLocks noGrp="1"/>
          </p:cNvGraphicFramePr>
          <p:nvPr>
            <p:ph idx="1"/>
            <p:extLst>
              <p:ext uri="{D42A27DB-BD31-4B8C-83A1-F6EECF244321}">
                <p14:modId xmlns:p14="http://schemas.microsoft.com/office/powerpoint/2010/main" val="3278252021"/>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02518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04800"/>
            <a:ext cx="8299450" cy="476250"/>
          </a:xfrm>
        </p:spPr>
        <p:txBody>
          <a:bodyPr/>
          <a:lstStyle/>
          <a:p>
            <a:r>
              <a:rPr lang="en-US" dirty="0"/>
              <a:t>Ethical Hackers and the C-I-A Triad: Usability vs. Security</a:t>
            </a:r>
          </a:p>
        </p:txBody>
      </p:sp>
      <p:pic>
        <p:nvPicPr>
          <p:cNvPr id="4" name="Picture 3">
            <a:extLst>
              <a:ext uri="{FF2B5EF4-FFF2-40B4-BE49-F238E27FC236}">
                <a16:creationId xmlns:a16="http://schemas.microsoft.com/office/drawing/2014/main" id="{E7102BC8-E0B4-4F10-B96C-D245B69B7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531" y="1792158"/>
            <a:ext cx="4796938" cy="4213528"/>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04800"/>
            <a:ext cx="8299450" cy="476250"/>
          </a:xfrm>
        </p:spPr>
        <p:txBody>
          <a:bodyPr/>
          <a:lstStyle/>
          <a:p>
            <a:r>
              <a:rPr lang="en-US" dirty="0"/>
              <a:t>Ethical Hackers and the C-I-A Triad: The C-I-A Triad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830" y="1857374"/>
            <a:ext cx="4502339" cy="4312647"/>
          </a:xfrm>
          <a:prstGeom prst="rect">
            <a:avLst/>
          </a:prstGeom>
        </p:spPr>
      </p:pic>
    </p:spTree>
    <p:custDataLst>
      <p:tags r:id="rId1"/>
    </p:custDataLst>
    <p:extLst>
      <p:ext uri="{BB962C8B-B14F-4D97-AF65-F5344CB8AC3E}">
        <p14:creationId xmlns:p14="http://schemas.microsoft.com/office/powerpoint/2010/main" val="70974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04800"/>
            <a:ext cx="8299450" cy="476250"/>
          </a:xfrm>
        </p:spPr>
        <p:txBody>
          <a:bodyPr/>
          <a:lstStyle/>
          <a:p>
            <a:r>
              <a:rPr lang="en-US" sz="3000" dirty="0"/>
              <a:t>Common Hacking Methodologies:</a:t>
            </a:r>
            <a:br>
              <a:rPr lang="en-US" sz="3000" dirty="0"/>
            </a:br>
            <a:r>
              <a:rPr lang="en-US" sz="3000" dirty="0"/>
              <a:t>Hacking Steps</a:t>
            </a:r>
          </a:p>
        </p:txBody>
      </p:sp>
      <p:pic>
        <p:nvPicPr>
          <p:cNvPr id="4" name="Picture 3">
            <a:extLst>
              <a:ext uri="{FF2B5EF4-FFF2-40B4-BE49-F238E27FC236}">
                <a16:creationId xmlns:a16="http://schemas.microsoft.com/office/drawing/2014/main" id="{4C530F79-B8FF-4D16-8555-1BDBCC998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773" y="944706"/>
            <a:ext cx="2861403" cy="5366402"/>
          </a:xfrm>
          <a:prstGeom prst="rect">
            <a:avLst/>
          </a:prstGeom>
        </p:spPr>
      </p:pic>
    </p:spTree>
    <p:custDataLst>
      <p:tags r:id="rId1"/>
    </p:custDataLst>
    <p:extLst>
      <p:ext uri="{BB962C8B-B14F-4D97-AF65-F5344CB8AC3E}">
        <p14:creationId xmlns:p14="http://schemas.microsoft.com/office/powerpoint/2010/main" val="374735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800"/>
            <a:ext cx="8299450" cy="476250"/>
          </a:xfrm>
        </p:spPr>
        <p:txBody>
          <a:bodyPr/>
          <a:lstStyle/>
          <a:p>
            <a:r>
              <a:rPr lang="en-US" sz="3400" dirty="0"/>
              <a:t>Performing a Penetration Test: Ethical Hacking Steps</a:t>
            </a:r>
          </a:p>
        </p:txBody>
      </p:sp>
      <p:sp>
        <p:nvSpPr>
          <p:cNvPr id="12291" name="TextBox 8"/>
          <p:cNvSpPr txBox="1">
            <a:spLocks noChangeArrowheads="1"/>
          </p:cNvSpPr>
          <p:nvPr/>
        </p:nvSpPr>
        <p:spPr bwMode="auto">
          <a:xfrm>
            <a:off x="1685925" y="1504950"/>
            <a:ext cx="1162050" cy="369888"/>
          </a:xfrm>
          <a:prstGeom prst="rect">
            <a:avLst/>
          </a:prstGeom>
          <a:noFill/>
          <a:ln w="9525">
            <a:noFill/>
            <a:miter lim="800000"/>
            <a:headEnd/>
            <a:tailEnd/>
          </a:ln>
        </p:spPr>
        <p:txBody>
          <a:bodyPr>
            <a:spAutoFit/>
          </a:bodyPr>
          <a:lstStyle/>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047" y="1783253"/>
            <a:ext cx="7391906" cy="3722586"/>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ABC3-CC1C-411F-8DE3-4683FE33A461}"/>
              </a:ext>
            </a:extLst>
          </p:cNvPr>
          <p:cNvSpPr>
            <a:spLocks noGrp="1"/>
          </p:cNvSpPr>
          <p:nvPr>
            <p:ph type="title"/>
          </p:nvPr>
        </p:nvSpPr>
        <p:spPr/>
        <p:txBody>
          <a:bodyPr/>
          <a:lstStyle/>
          <a:p>
            <a:r>
              <a:rPr lang="en-US" sz="3400" dirty="0"/>
              <a:t>Performing a Penetration Test (Cont.)</a:t>
            </a:r>
            <a:br>
              <a:rPr lang="en-US" sz="3400" i="1" dirty="0"/>
            </a:br>
            <a:endParaRPr lang="en-US" sz="3400" dirty="0"/>
          </a:p>
        </p:txBody>
      </p:sp>
      <p:graphicFrame>
        <p:nvGraphicFramePr>
          <p:cNvPr id="4" name="Content Placeholder 3">
            <a:extLst>
              <a:ext uri="{FF2B5EF4-FFF2-40B4-BE49-F238E27FC236}">
                <a16:creationId xmlns:a16="http://schemas.microsoft.com/office/drawing/2014/main" id="{99569344-5739-4794-9639-83560C4C46AB}"/>
              </a:ext>
            </a:extLst>
          </p:cNvPr>
          <p:cNvGraphicFramePr>
            <a:graphicFrameLocks noGrp="1"/>
          </p:cNvGraphicFramePr>
          <p:nvPr>
            <p:ph idx="1"/>
            <p:extLst>
              <p:ext uri="{D42A27DB-BD31-4B8C-83A1-F6EECF244321}">
                <p14:modId xmlns:p14="http://schemas.microsoft.com/office/powerpoint/2010/main" val="637536107"/>
              </p:ext>
            </p:extLst>
          </p:nvPr>
        </p:nvGraphicFramePr>
        <p:xfrm>
          <a:off x="690277" y="1937981"/>
          <a:ext cx="7725438" cy="3207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7537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US" sz="3600" dirty="0"/>
              <a:t>Learning Objective</a:t>
            </a:r>
          </a:p>
        </p:txBody>
      </p:sp>
      <p:sp>
        <p:nvSpPr>
          <p:cNvPr id="4099" name="Rectangle 3"/>
          <p:cNvSpPr>
            <a:spLocks noGrp="1" noChangeArrowheads="1"/>
          </p:cNvSpPr>
          <p:nvPr>
            <p:ph idx="1"/>
          </p:nvPr>
        </p:nvSpPr>
        <p:spPr>
          <a:noFill/>
        </p:spPr>
        <p:txBody>
          <a:bodyPr/>
          <a:lstStyle/>
          <a:p>
            <a:pPr>
              <a:spcBef>
                <a:spcPts val="675"/>
              </a:spcBef>
            </a:pPr>
            <a:r>
              <a:rPr lang="en-US" sz="2600" dirty="0"/>
              <a:t>Explore the history and current state of hacking and penetration testing, including their ethical and legal implications. </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75BC-2157-4674-A7A4-3788B4CD0390}"/>
              </a:ext>
            </a:extLst>
          </p:cNvPr>
          <p:cNvSpPr>
            <a:spLocks noGrp="1"/>
          </p:cNvSpPr>
          <p:nvPr>
            <p:ph type="title"/>
          </p:nvPr>
        </p:nvSpPr>
        <p:spPr/>
        <p:txBody>
          <a:bodyPr/>
          <a:lstStyle/>
          <a:p>
            <a:r>
              <a:rPr lang="en-US" dirty="0"/>
              <a:t>Ethical Hacking Test Steps</a:t>
            </a:r>
          </a:p>
        </p:txBody>
      </p:sp>
      <p:pic>
        <p:nvPicPr>
          <p:cNvPr id="5" name="Content Placeholder 4">
            <a:extLst>
              <a:ext uri="{FF2B5EF4-FFF2-40B4-BE49-F238E27FC236}">
                <a16:creationId xmlns:a16="http://schemas.microsoft.com/office/drawing/2014/main" id="{C1E43C47-FE58-4109-B648-D8756BF56FD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14961" y="1591792"/>
            <a:ext cx="3714077" cy="4140284"/>
          </a:xfrm>
        </p:spPr>
      </p:pic>
    </p:spTree>
    <p:custDataLst>
      <p:tags r:id="rId1"/>
    </p:custDataLst>
    <p:extLst>
      <p:ext uri="{BB962C8B-B14F-4D97-AF65-F5344CB8AC3E}">
        <p14:creationId xmlns:p14="http://schemas.microsoft.com/office/powerpoint/2010/main" val="2557017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dirty="0"/>
              <a:t>Laws and Ethical Standards</a:t>
            </a:r>
          </a:p>
        </p:txBody>
      </p:sp>
      <p:graphicFrame>
        <p:nvGraphicFramePr>
          <p:cNvPr id="4" name="Content Placeholder 3">
            <a:extLst>
              <a:ext uri="{FF2B5EF4-FFF2-40B4-BE49-F238E27FC236}">
                <a16:creationId xmlns:a16="http://schemas.microsoft.com/office/drawing/2014/main" id="{45E05C87-5105-4923-8461-60003020D40B}"/>
              </a:ext>
            </a:extLst>
          </p:cNvPr>
          <p:cNvGraphicFramePr>
            <a:graphicFrameLocks noGrp="1"/>
          </p:cNvGraphicFramePr>
          <p:nvPr>
            <p:ph idx="1"/>
            <p:extLst>
              <p:ext uri="{D42A27DB-BD31-4B8C-83A1-F6EECF244321}">
                <p14:modId xmlns:p14="http://schemas.microsoft.com/office/powerpoint/2010/main" val="293872434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dirty="0"/>
              <a:t>Laws and Ethical Standards (Cont.)</a:t>
            </a:r>
          </a:p>
        </p:txBody>
      </p:sp>
      <p:sp>
        <p:nvSpPr>
          <p:cNvPr id="11267" name="Content Placeholder 2"/>
          <p:cNvSpPr>
            <a:spLocks noGrp="1"/>
          </p:cNvSpPr>
          <p:nvPr>
            <p:ph idx="1"/>
          </p:nvPr>
        </p:nvSpPr>
        <p:spPr>
          <a:xfrm>
            <a:off x="125413" y="1310641"/>
            <a:ext cx="8299450" cy="4407534"/>
          </a:xfrm>
        </p:spPr>
        <p:txBody>
          <a:bodyPr/>
          <a:lstStyle/>
          <a:p>
            <a:pPr marL="454025" indent="0">
              <a:spcBef>
                <a:spcPts val="500"/>
              </a:spcBef>
              <a:buNone/>
              <a:tabLst>
                <a:tab pos="58738" algn="l"/>
              </a:tabLst>
            </a:pPr>
            <a:r>
              <a:rPr lang="en-US" sz="3000" dirty="0"/>
              <a:t>Examples of laws and ethical standards:</a:t>
            </a:r>
          </a:p>
          <a:p>
            <a:pPr marL="685800" indent="-231775">
              <a:spcBef>
                <a:spcPts val="500"/>
              </a:spcBef>
              <a:tabLst>
                <a:tab pos="58738" algn="l"/>
              </a:tabLst>
            </a:pPr>
            <a:r>
              <a:rPr lang="en-US" sz="3000" dirty="0"/>
              <a:t>Computer Fraud and Abuse Act</a:t>
            </a:r>
          </a:p>
          <a:p>
            <a:pPr marL="685800" indent="-231775">
              <a:spcBef>
                <a:spcPts val="500"/>
              </a:spcBef>
              <a:tabLst>
                <a:tab pos="58738" algn="l"/>
              </a:tabLst>
            </a:pPr>
            <a:r>
              <a:rPr lang="en-US" sz="3000" dirty="0"/>
              <a:t>US Electronic Communications Privacy Act</a:t>
            </a:r>
          </a:p>
          <a:p>
            <a:pPr marL="685800" indent="-231775">
              <a:spcBef>
                <a:spcPts val="500"/>
              </a:spcBef>
              <a:tabLst>
                <a:tab pos="58738" algn="l"/>
              </a:tabLst>
            </a:pPr>
            <a:r>
              <a:rPr lang="en-US" sz="3000" dirty="0"/>
              <a:t>Sarbanes-Oxley Act (SOX)</a:t>
            </a:r>
          </a:p>
          <a:p>
            <a:pPr marL="685800" indent="-231775">
              <a:spcBef>
                <a:spcPts val="500"/>
              </a:spcBef>
              <a:tabLst>
                <a:tab pos="58738" algn="l"/>
              </a:tabLst>
            </a:pPr>
            <a:r>
              <a:rPr lang="en-US" sz="3000" dirty="0"/>
              <a:t>Federal Information Security Modernization Act (FISMA 2014)</a:t>
            </a:r>
          </a:p>
          <a:p>
            <a:pPr marL="685800" indent="-231775">
              <a:spcBef>
                <a:spcPts val="500"/>
              </a:spcBef>
              <a:tabLst>
                <a:tab pos="58738" algn="l"/>
              </a:tabLst>
            </a:pPr>
            <a:endParaRPr lang="en-US" dirty="0"/>
          </a:p>
        </p:txBody>
      </p:sp>
    </p:spTree>
    <p:custDataLst>
      <p:tags r:id="rId1"/>
    </p:custDataLst>
    <p:extLst>
      <p:ext uri="{BB962C8B-B14F-4D97-AF65-F5344CB8AC3E}">
        <p14:creationId xmlns:p14="http://schemas.microsoft.com/office/powerpoint/2010/main" val="103729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420688"/>
            <a:ext cx="8299450" cy="990600"/>
          </a:xfrm>
          <a:noFill/>
        </p:spPr>
        <p:txBody>
          <a:bodyPr/>
          <a:lstStyle/>
          <a:p>
            <a:r>
              <a:rPr lang="en-US" dirty="0">
                <a:ea typeface="ＭＳ Ｐゴシック"/>
                <a:cs typeface="ＭＳ Ｐゴシック"/>
              </a:rPr>
              <a:t>Summary</a:t>
            </a:r>
          </a:p>
        </p:txBody>
      </p:sp>
      <p:sp>
        <p:nvSpPr>
          <p:cNvPr id="15363" name="Rectangle 3"/>
          <p:cNvSpPr>
            <a:spLocks noGrp="1" noChangeArrowheads="1"/>
          </p:cNvSpPr>
          <p:nvPr>
            <p:ph type="body" idx="1"/>
          </p:nvPr>
        </p:nvSpPr>
        <p:spPr>
          <a:xfrm>
            <a:off x="539750" y="1251281"/>
            <a:ext cx="8299450" cy="4355437"/>
          </a:xfrm>
        </p:spPr>
        <p:txBody>
          <a:bodyPr/>
          <a:lstStyle/>
          <a:p>
            <a:pPr marL="231775" indent="-231775">
              <a:spcBef>
                <a:spcPts val="576"/>
              </a:spcBef>
              <a:spcAft>
                <a:spcPts val="0"/>
              </a:spcAft>
              <a:defRPr/>
            </a:pPr>
            <a:r>
              <a:rPr lang="en-US" sz="3000" dirty="0"/>
              <a:t>Motives of hackers</a:t>
            </a:r>
          </a:p>
          <a:p>
            <a:pPr marL="231775" indent="-231775">
              <a:spcBef>
                <a:spcPts val="576"/>
              </a:spcBef>
              <a:spcAft>
                <a:spcPts val="0"/>
              </a:spcAft>
              <a:defRPr/>
            </a:pPr>
            <a:r>
              <a:rPr lang="en-US" sz="3000" dirty="0"/>
              <a:t>History of hacking</a:t>
            </a:r>
          </a:p>
          <a:p>
            <a:pPr marL="231775" indent="-231775">
              <a:spcBef>
                <a:spcPts val="576"/>
              </a:spcBef>
              <a:spcAft>
                <a:spcPts val="0"/>
              </a:spcAft>
              <a:defRPr/>
            </a:pPr>
            <a:r>
              <a:rPr lang="en-US" sz="3000" dirty="0"/>
              <a:t>Ethical hacking and penetration testing</a:t>
            </a:r>
          </a:p>
          <a:p>
            <a:pPr marL="231775" indent="-231775">
              <a:spcBef>
                <a:spcPts val="576"/>
              </a:spcBef>
              <a:spcAft>
                <a:spcPts val="0"/>
              </a:spcAft>
              <a:defRPr/>
            </a:pPr>
            <a:r>
              <a:rPr lang="en-US" sz="3000" dirty="0"/>
              <a:t>Laws and ethical standards for penetration testers and ethical hackers</a:t>
            </a:r>
          </a:p>
          <a:p>
            <a:pPr marL="231775" indent="-231775">
              <a:buFont typeface="Wingdings" pitchFamily="2" charset="2"/>
              <a:buNone/>
              <a:defRPr/>
            </a:pPr>
            <a:endParaRPr lang="en-US" sz="3200" dirty="0"/>
          </a:p>
          <a:p>
            <a:pPr marL="0" indent="0">
              <a:buFont typeface="Wingdings" pitchFamily="2" charset="2"/>
              <a:buNone/>
              <a:defRPr/>
            </a:pPr>
            <a:endParaRPr lang="en-US" sz="32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US" sz="3600" dirty="0"/>
              <a:t>Key Concepts</a:t>
            </a:r>
          </a:p>
        </p:txBody>
      </p:sp>
      <p:sp>
        <p:nvSpPr>
          <p:cNvPr id="4099" name="Rectangle 3"/>
          <p:cNvSpPr>
            <a:spLocks noGrp="1" noChangeArrowheads="1"/>
          </p:cNvSpPr>
          <p:nvPr>
            <p:ph idx="1"/>
          </p:nvPr>
        </p:nvSpPr>
        <p:spPr>
          <a:noFill/>
        </p:spPr>
        <p:txBody>
          <a:bodyPr/>
          <a:lstStyle/>
          <a:p>
            <a:r>
              <a:rPr lang="en-US" sz="2600" dirty="0"/>
              <a:t>Motives of hackers</a:t>
            </a:r>
          </a:p>
          <a:p>
            <a:r>
              <a:rPr lang="en-US" sz="2600" dirty="0"/>
              <a:t>History of hacking</a:t>
            </a:r>
          </a:p>
          <a:p>
            <a:r>
              <a:rPr lang="en-US" sz="2600" dirty="0"/>
              <a:t>Ethical hacking and penetration testing</a:t>
            </a:r>
          </a:p>
          <a:p>
            <a:r>
              <a:rPr lang="en-US" sz="2600" dirty="0"/>
              <a:t>Laws and ethical standards for penetration testers and ethical hackers</a:t>
            </a:r>
          </a:p>
          <a:p>
            <a:pPr>
              <a:buFont typeface="Wingdings" pitchFamily="2" charset="2"/>
              <a:buNone/>
            </a:pPr>
            <a:endParaRPr lang="en-US" sz="3200" b="1" dirty="0"/>
          </a:p>
        </p:txBody>
      </p:sp>
    </p:spTree>
    <p:custDataLst>
      <p:tags r:id="rId1"/>
    </p:custDataLst>
    <p:extLst>
      <p:ext uri="{BB962C8B-B14F-4D97-AF65-F5344CB8AC3E}">
        <p14:creationId xmlns:p14="http://schemas.microsoft.com/office/powerpoint/2010/main" val="242546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dirty="0"/>
              <a:t>Profiles and Motives of Different Types of Hackers</a:t>
            </a:r>
            <a:br>
              <a:rPr lang="en-US" sz="4000" dirty="0"/>
            </a:br>
            <a:br>
              <a:rPr lang="en-US" sz="4000" dirty="0"/>
            </a:br>
            <a:endParaRPr lang="en-US" sz="4000" dirty="0"/>
          </a:p>
        </p:txBody>
      </p:sp>
      <p:sp>
        <p:nvSpPr>
          <p:cNvPr id="8195" name="Content Placeholder 2"/>
          <p:cNvSpPr>
            <a:spLocks noGrp="1"/>
          </p:cNvSpPr>
          <p:nvPr>
            <p:ph idx="1"/>
          </p:nvPr>
        </p:nvSpPr>
        <p:spPr>
          <a:xfrm>
            <a:off x="139700" y="1671638"/>
            <a:ext cx="8504238" cy="4271962"/>
          </a:xfrm>
        </p:spPr>
        <p:txBody>
          <a:bodyPr/>
          <a:lstStyle/>
          <a:p>
            <a:pPr marL="685800" indent="-228600">
              <a:spcBef>
                <a:spcPts val="576"/>
              </a:spcBef>
              <a:defRPr/>
            </a:pPr>
            <a:r>
              <a:rPr lang="en-US" sz="2700" b="1" dirty="0"/>
              <a:t>Good guys</a:t>
            </a:r>
            <a:r>
              <a:rPr lang="en-US" sz="2700" dirty="0"/>
              <a:t> are InfoSec professionals who use hacking skills to expose vulnerabilities and makes their systems more secure</a:t>
            </a:r>
          </a:p>
          <a:p>
            <a:pPr marL="685800" indent="-228600">
              <a:spcBef>
                <a:spcPts val="576"/>
              </a:spcBef>
              <a:defRPr/>
            </a:pPr>
            <a:r>
              <a:rPr lang="en-US" sz="2700" b="1" dirty="0"/>
              <a:t>Amateurs </a:t>
            </a:r>
            <a:r>
              <a:rPr lang="en-US" sz="2700" dirty="0"/>
              <a:t>are entry-level hackers who use scripts and software from experienced hackers</a:t>
            </a:r>
          </a:p>
          <a:p>
            <a:pPr marL="685800" indent="-228600">
              <a:spcBef>
                <a:spcPts val="576"/>
              </a:spcBef>
              <a:defRPr/>
            </a:pPr>
            <a:r>
              <a:rPr lang="en-US" sz="2700" b="1" dirty="0"/>
              <a:t>Criminals </a:t>
            </a:r>
            <a:r>
              <a:rPr lang="en-US" sz="2700" dirty="0"/>
              <a:t>are hackers who conduct illegal activities for financial gain  </a:t>
            </a:r>
          </a:p>
          <a:p>
            <a:pPr marL="685800" indent="-228600">
              <a:spcBef>
                <a:spcPts val="576"/>
              </a:spcBef>
              <a:defRPr/>
            </a:pPr>
            <a:r>
              <a:rPr lang="en-US" sz="2700" b="1" dirty="0"/>
              <a:t>Ideologues </a:t>
            </a:r>
            <a:r>
              <a:rPr lang="en-US" sz="2700" dirty="0"/>
              <a:t>are hackers who conduct hacking activities for political or ideological goals </a:t>
            </a:r>
            <a:endParaRPr lang="en-US" sz="2700" b="1" dirty="0"/>
          </a:p>
          <a:p>
            <a:pPr marL="0" indent="0">
              <a:buNone/>
              <a:defRPr/>
            </a:pPr>
            <a:endParaRPr lang="en-US" sz="32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TAP Principle of Controls</a:t>
            </a:r>
          </a:p>
        </p:txBody>
      </p:sp>
      <p:graphicFrame>
        <p:nvGraphicFramePr>
          <p:cNvPr id="4" name="Content Placeholder 3">
            <a:extLst>
              <a:ext uri="{FF2B5EF4-FFF2-40B4-BE49-F238E27FC236}">
                <a16:creationId xmlns:a16="http://schemas.microsoft.com/office/drawing/2014/main" id="{54E9AD19-3AEC-4296-BBF4-6C80DF1D0B0E}"/>
              </a:ext>
            </a:extLst>
          </p:cNvPr>
          <p:cNvGraphicFramePr>
            <a:graphicFrameLocks noGrp="1"/>
          </p:cNvGraphicFramePr>
          <p:nvPr>
            <p:ph idx="1"/>
            <p:extLst>
              <p:ext uri="{D42A27DB-BD31-4B8C-83A1-F6EECF244321}">
                <p14:modId xmlns:p14="http://schemas.microsoft.com/office/powerpoint/2010/main" val="387871759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0353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The Hacker Mindset</a:t>
            </a:r>
            <a:br>
              <a:rPr lang="en-US" dirty="0"/>
            </a:br>
            <a:br>
              <a:rPr lang="en-US" dirty="0"/>
            </a:br>
            <a:endParaRPr lang="en-US" dirty="0"/>
          </a:p>
        </p:txBody>
      </p:sp>
      <p:graphicFrame>
        <p:nvGraphicFramePr>
          <p:cNvPr id="2" name="Diagram 1">
            <a:extLst>
              <a:ext uri="{FF2B5EF4-FFF2-40B4-BE49-F238E27FC236}">
                <a16:creationId xmlns:a16="http://schemas.microsoft.com/office/drawing/2014/main" id="{A5E9ACC6-85E0-4E07-879A-DC9868D05DE8}"/>
              </a:ext>
            </a:extLst>
          </p:cNvPr>
          <p:cNvGraphicFramePr/>
          <p:nvPr>
            <p:extLst>
              <p:ext uri="{D42A27DB-BD31-4B8C-83A1-F6EECF244321}">
                <p14:modId xmlns:p14="http://schemas.microsoft.com/office/powerpoint/2010/main" val="624307481"/>
              </p:ext>
            </p:extLst>
          </p:nvPr>
        </p:nvGraphicFramePr>
        <p:xfrm>
          <a:off x="723900" y="1308100"/>
          <a:ext cx="74803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1842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32DB-8CFE-49B0-84B1-6E43B9FFCABE}"/>
              </a:ext>
            </a:extLst>
          </p:cNvPr>
          <p:cNvSpPr>
            <a:spLocks noGrp="1"/>
          </p:cNvSpPr>
          <p:nvPr>
            <p:ph type="title"/>
          </p:nvPr>
        </p:nvSpPr>
        <p:spPr/>
        <p:txBody>
          <a:bodyPr/>
          <a:lstStyle/>
          <a:p>
            <a:r>
              <a:rPr lang="en-US" dirty="0"/>
              <a:t>Motivations</a:t>
            </a:r>
          </a:p>
        </p:txBody>
      </p:sp>
      <p:graphicFrame>
        <p:nvGraphicFramePr>
          <p:cNvPr id="4" name="Content Placeholder 3">
            <a:extLst>
              <a:ext uri="{FF2B5EF4-FFF2-40B4-BE49-F238E27FC236}">
                <a16:creationId xmlns:a16="http://schemas.microsoft.com/office/drawing/2014/main" id="{77185BFD-5C67-406B-809F-57BC4894E249}"/>
              </a:ext>
            </a:extLst>
          </p:cNvPr>
          <p:cNvGraphicFramePr>
            <a:graphicFrameLocks noGrp="1"/>
          </p:cNvGraphicFramePr>
          <p:nvPr>
            <p:ph idx="1"/>
            <p:extLst>
              <p:ext uri="{D42A27DB-BD31-4B8C-83A1-F6EECF244321}">
                <p14:modId xmlns:p14="http://schemas.microsoft.com/office/powerpoint/2010/main" val="2569497607"/>
              </p:ext>
            </p:extLst>
          </p:nvPr>
        </p:nvGraphicFramePr>
        <p:xfrm>
          <a:off x="422275"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263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dirty="0"/>
              <a:t>Motivations (Cont.)</a:t>
            </a:r>
            <a:br>
              <a:rPr lang="en-US" sz="4000" dirty="0"/>
            </a:br>
            <a:br>
              <a:rPr lang="en-US" sz="4000" dirty="0"/>
            </a:b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45073925"/>
              </p:ext>
            </p:extLst>
          </p:nvPr>
        </p:nvGraphicFramePr>
        <p:xfrm>
          <a:off x="773906" y="1700212"/>
          <a:ext cx="7596187" cy="41290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8490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3698475"/>
              </p:ext>
            </p:extLst>
          </p:nvPr>
        </p:nvGraphicFramePr>
        <p:xfrm>
          <a:off x="406400" y="127635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147" name="TextBox 4"/>
          <p:cNvSpPr txBox="1">
            <a:spLocks noChangeArrowheads="1"/>
          </p:cNvSpPr>
          <p:nvPr/>
        </p:nvSpPr>
        <p:spPr bwMode="auto">
          <a:xfrm>
            <a:off x="438150" y="4391025"/>
            <a:ext cx="1714500" cy="461963"/>
          </a:xfrm>
          <a:prstGeom prst="rect">
            <a:avLst/>
          </a:prstGeom>
          <a:noFill/>
          <a:ln w="9525">
            <a:noFill/>
            <a:miter lim="800000"/>
            <a:headEnd/>
            <a:tailEnd/>
          </a:ln>
        </p:spPr>
        <p:txBody>
          <a:bodyPr>
            <a:spAutoFit/>
          </a:bodyPr>
          <a:lstStyle/>
          <a:p>
            <a:r>
              <a:rPr lang="en-US" sz="2400" dirty="0"/>
              <a:t>1970s</a:t>
            </a:r>
          </a:p>
        </p:txBody>
      </p:sp>
      <p:sp>
        <p:nvSpPr>
          <p:cNvPr id="6148" name="TextBox 5"/>
          <p:cNvSpPr txBox="1">
            <a:spLocks noChangeArrowheads="1"/>
          </p:cNvSpPr>
          <p:nvPr/>
        </p:nvSpPr>
        <p:spPr bwMode="auto">
          <a:xfrm>
            <a:off x="1981200" y="3286125"/>
            <a:ext cx="1714500" cy="461963"/>
          </a:xfrm>
          <a:prstGeom prst="rect">
            <a:avLst/>
          </a:prstGeom>
          <a:noFill/>
          <a:ln w="9525">
            <a:noFill/>
            <a:miter lim="800000"/>
            <a:headEnd/>
            <a:tailEnd/>
          </a:ln>
        </p:spPr>
        <p:txBody>
          <a:bodyPr>
            <a:spAutoFit/>
          </a:bodyPr>
          <a:lstStyle/>
          <a:p>
            <a:r>
              <a:rPr lang="en-US" sz="2400" dirty="0"/>
              <a:t>1980s </a:t>
            </a:r>
          </a:p>
        </p:txBody>
      </p:sp>
      <p:sp>
        <p:nvSpPr>
          <p:cNvPr id="6149" name="TextBox 6"/>
          <p:cNvSpPr txBox="1">
            <a:spLocks noChangeArrowheads="1"/>
          </p:cNvSpPr>
          <p:nvPr/>
        </p:nvSpPr>
        <p:spPr bwMode="auto">
          <a:xfrm>
            <a:off x="3562350" y="2443163"/>
            <a:ext cx="1714500" cy="461962"/>
          </a:xfrm>
          <a:prstGeom prst="rect">
            <a:avLst/>
          </a:prstGeom>
          <a:noFill/>
          <a:ln w="9525">
            <a:noFill/>
            <a:miter lim="800000"/>
            <a:headEnd/>
            <a:tailEnd/>
          </a:ln>
        </p:spPr>
        <p:txBody>
          <a:bodyPr>
            <a:spAutoFit/>
          </a:bodyPr>
          <a:lstStyle/>
          <a:p>
            <a:r>
              <a:rPr lang="en-US" sz="2400" dirty="0"/>
              <a:t>1990s </a:t>
            </a:r>
          </a:p>
        </p:txBody>
      </p:sp>
      <p:sp>
        <p:nvSpPr>
          <p:cNvPr id="6150" name="TextBox 7"/>
          <p:cNvSpPr txBox="1">
            <a:spLocks noChangeArrowheads="1"/>
          </p:cNvSpPr>
          <p:nvPr/>
        </p:nvSpPr>
        <p:spPr bwMode="auto">
          <a:xfrm>
            <a:off x="5114925" y="1800225"/>
            <a:ext cx="1714500" cy="461963"/>
          </a:xfrm>
          <a:prstGeom prst="rect">
            <a:avLst/>
          </a:prstGeom>
          <a:noFill/>
          <a:ln w="9525">
            <a:noFill/>
            <a:miter lim="800000"/>
            <a:headEnd/>
            <a:tailEnd/>
          </a:ln>
        </p:spPr>
        <p:txBody>
          <a:bodyPr>
            <a:spAutoFit/>
          </a:bodyPr>
          <a:lstStyle/>
          <a:p>
            <a:r>
              <a:rPr lang="en-US" sz="2400" dirty="0"/>
              <a:t>2000s </a:t>
            </a:r>
          </a:p>
        </p:txBody>
      </p:sp>
      <p:sp>
        <p:nvSpPr>
          <p:cNvPr id="6151" name="Title 1"/>
          <p:cNvSpPr>
            <a:spLocks noGrp="1"/>
          </p:cNvSpPr>
          <p:nvPr>
            <p:ph type="title"/>
          </p:nvPr>
        </p:nvSpPr>
        <p:spPr>
          <a:xfrm>
            <a:off x="539750" y="304800"/>
            <a:ext cx="8299450" cy="476250"/>
          </a:xfrm>
        </p:spPr>
        <p:txBody>
          <a:bodyPr/>
          <a:lstStyle/>
          <a:p>
            <a:r>
              <a:rPr lang="en-US" dirty="0"/>
              <a:t>History of Computer Hacking</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jtlYevXj"/>
  <p:tag name="ARTICULATE_SLIDE_COUNT" val="2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3.xml><?xml version="1.0" encoding="utf-8"?>
<ds:datastoreItem xmlns:ds="http://schemas.openxmlformats.org/officeDocument/2006/customXml" ds:itemID="{056D8BD0-6EB8-4C89-A2E6-4F1A62DFBB8D}">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44130</TotalTime>
  <Words>1421</Words>
  <Application>Microsoft Office PowerPoint</Application>
  <PresentationFormat>On-screen Show (4:3)</PresentationFormat>
  <Paragraphs>200</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Profiles and Motives of Different Types of Hackers  </vt:lpstr>
      <vt:lpstr>TAP Principle of Controls</vt:lpstr>
      <vt:lpstr>The Hacker Mindset  </vt:lpstr>
      <vt:lpstr>Motivations</vt:lpstr>
      <vt:lpstr>Motivations (Cont.)  </vt:lpstr>
      <vt:lpstr>History of Computer Hacking</vt:lpstr>
      <vt:lpstr>Modern Hacking and Cybercriminals</vt:lpstr>
      <vt:lpstr>Ethical Hacking and Penetration Testing</vt:lpstr>
      <vt:lpstr>Ethical Hacking and Penetration Testing (Cont.)</vt:lpstr>
      <vt:lpstr>Role of Ethical Hacking</vt:lpstr>
      <vt:lpstr>Role of Ethical Hacking (Cont.)</vt:lpstr>
      <vt:lpstr>Ethical Hackers and the C-I-A Triad: Usability vs. Security</vt:lpstr>
      <vt:lpstr>Ethical Hackers and the C-I-A Triad: The C-I-A Triad</vt:lpstr>
      <vt:lpstr>Common Hacking Methodologies: Hacking Steps</vt:lpstr>
      <vt:lpstr>Performing a Penetration Test: Ethical Hacking Steps</vt:lpstr>
      <vt:lpstr>Performing a Penetration Test (Cont.) </vt:lpstr>
      <vt:lpstr>Ethical Hacking Test Steps</vt:lpstr>
      <vt:lpstr>Laws and Ethical Standards</vt:lpstr>
      <vt:lpstr>Laws and Ethical Standards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3281</cp:revision>
  <cp:lastPrinted>2008-07-07T18:08:55Z</cp:lastPrinted>
  <dcterms:created xsi:type="dcterms:W3CDTF">2010-12-08T20:18:26Z</dcterms:created>
  <dcterms:modified xsi:type="dcterms:W3CDTF">2018-07-30T16:36:48Z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56709F7B-635C-4138-93B6-CCEA1B5DD90D</vt:lpwstr>
  </property>
  <property fmtid="{D5CDD505-2E9C-101B-9397-08002B2CF9AE}" pid="3" name="ArticulatePath">
    <vt:lpwstr>hacking3e_ppt15_l01-kl-mk2</vt:lpwstr>
  </property>
</Properties>
</file>