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6.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5.xml" ContentType="application/vnd.openxmlformats-officedocument.presentationml.tags+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9.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53"/>
  </p:notesMasterIdLst>
  <p:handoutMasterIdLst>
    <p:handoutMasterId r:id="rId54"/>
  </p:handoutMasterIdLst>
  <p:sldIdLst>
    <p:sldId id="1507" r:id="rId6"/>
    <p:sldId id="1538" r:id="rId7"/>
    <p:sldId id="1559" r:id="rId8"/>
    <p:sldId id="1542" r:id="rId9"/>
    <p:sldId id="1562" r:id="rId10"/>
    <p:sldId id="1563" r:id="rId11"/>
    <p:sldId id="1564" r:id="rId12"/>
    <p:sldId id="1565" r:id="rId13"/>
    <p:sldId id="1566" r:id="rId14"/>
    <p:sldId id="1596" r:id="rId15"/>
    <p:sldId id="1597" r:id="rId16"/>
    <p:sldId id="1567" r:id="rId17"/>
    <p:sldId id="1568" r:id="rId18"/>
    <p:sldId id="1569" r:id="rId19"/>
    <p:sldId id="1570" r:id="rId20"/>
    <p:sldId id="1598" r:id="rId21"/>
    <p:sldId id="1571" r:id="rId22"/>
    <p:sldId id="1543" r:id="rId23"/>
    <p:sldId id="1572" r:id="rId24"/>
    <p:sldId id="1560" r:id="rId25"/>
    <p:sldId id="1541" r:id="rId26"/>
    <p:sldId id="1573" r:id="rId27"/>
    <p:sldId id="1574" r:id="rId28"/>
    <p:sldId id="1600" r:id="rId29"/>
    <p:sldId id="1576" r:id="rId30"/>
    <p:sldId id="1577" r:id="rId31"/>
    <p:sldId id="1545" r:id="rId32"/>
    <p:sldId id="1578" r:id="rId33"/>
    <p:sldId id="1579" r:id="rId34"/>
    <p:sldId id="1546" r:id="rId35"/>
    <p:sldId id="1580" r:id="rId36"/>
    <p:sldId id="1599" r:id="rId37"/>
    <p:sldId id="1581" r:id="rId38"/>
    <p:sldId id="1582" r:id="rId39"/>
    <p:sldId id="1583" r:id="rId40"/>
    <p:sldId id="1584" r:id="rId41"/>
    <p:sldId id="1585" r:id="rId42"/>
    <p:sldId id="1586" r:id="rId43"/>
    <p:sldId id="1587" r:id="rId44"/>
    <p:sldId id="1588" r:id="rId45"/>
    <p:sldId id="1589" r:id="rId46"/>
    <p:sldId id="1590" r:id="rId47"/>
    <p:sldId id="1595" r:id="rId48"/>
    <p:sldId id="1592" r:id="rId49"/>
    <p:sldId id="1593" r:id="rId50"/>
    <p:sldId id="1594" r:id="rId51"/>
    <p:sldId id="1539" r:id="rId52"/>
  </p:sldIdLst>
  <p:sldSz cx="9144000" cy="6858000" type="screen4x3"/>
  <p:notesSz cx="6858000" cy="9296400"/>
  <p:custDataLst>
    <p:tags r:id="rId55"/>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Kyle" initials="MK" lastIdx="1" clrIdx="0">
    <p:extLst>
      <p:ext uri="{19B8F6BF-5375-455C-9EA6-DF929625EA0E}">
        <p15:presenceInfo xmlns:p15="http://schemas.microsoft.com/office/powerpoint/2012/main" userId="84bf6c444ca1f013" providerId="Windows Live"/>
      </p:ext>
    </p:extLst>
  </p:cmAuthor>
  <p:cmAuthor id="2" name="Kimberly Lindros" initials="KL" lastIdx="1" clrIdx="1">
    <p:extLst>
      <p:ext uri="{19B8F6BF-5375-455C-9EA6-DF929625EA0E}">
        <p15:presenceInfo xmlns:p15="http://schemas.microsoft.com/office/powerpoint/2012/main" userId="299cd6710d8b9b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443" autoAdjust="0"/>
    <p:restoredTop sz="88462" autoAdjust="0"/>
  </p:normalViewPr>
  <p:slideViewPr>
    <p:cSldViewPr snapToGrid="0" snapToObjects="1">
      <p:cViewPr varScale="1">
        <p:scale>
          <a:sx n="64" d="100"/>
          <a:sy n="64" d="100"/>
        </p:scale>
        <p:origin x="1171" y="72"/>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868"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D3252-20F8-4070-9C6A-0CE845C834A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059ECD6-1280-47CD-8D08-FE061AAD083A}">
      <dgm:prSet phldrT="[Text]" custT="1"/>
      <dgm:spPr/>
      <dgm:t>
        <a:bodyPr/>
        <a:lstStyle/>
        <a:p>
          <a:r>
            <a:rPr lang="en-US" sz="2400" dirty="0"/>
            <a:t>Transmits info to and from systems</a:t>
          </a:r>
        </a:p>
      </dgm:t>
    </dgm:pt>
    <dgm:pt modelId="{8F437B06-6335-4819-8AD7-91E5FEADF404}" type="parTrans" cxnId="{72814891-AC6B-4510-A247-C24E16FA18DC}">
      <dgm:prSet/>
      <dgm:spPr/>
      <dgm:t>
        <a:bodyPr/>
        <a:lstStyle/>
        <a:p>
          <a:endParaRPr lang="en-US"/>
        </a:p>
      </dgm:t>
    </dgm:pt>
    <dgm:pt modelId="{073BB965-16E6-412F-81FA-5B799A90757D}" type="sibTrans" cxnId="{72814891-AC6B-4510-A247-C24E16FA18DC}">
      <dgm:prSet/>
      <dgm:spPr/>
      <dgm:t>
        <a:bodyPr/>
        <a:lstStyle/>
        <a:p>
          <a:endParaRPr lang="en-US"/>
        </a:p>
      </dgm:t>
    </dgm:pt>
    <dgm:pt modelId="{6F8D3247-C768-48EF-9757-1B68898B18E2}">
      <dgm:prSet phldrT="[Text]" custT="1"/>
      <dgm:spPr/>
      <dgm:t>
        <a:bodyPr/>
        <a:lstStyle/>
        <a:p>
          <a:r>
            <a:rPr lang="en-US" sz="2400" dirty="0"/>
            <a:t>Reveals how much and how long information is sent</a:t>
          </a:r>
        </a:p>
      </dgm:t>
    </dgm:pt>
    <dgm:pt modelId="{C3761DD0-01B9-4583-8CA9-0E00C9977356}" type="parTrans" cxnId="{AA53FDC9-31E6-458F-B92F-214161E3C695}">
      <dgm:prSet/>
      <dgm:spPr/>
      <dgm:t>
        <a:bodyPr/>
        <a:lstStyle/>
        <a:p>
          <a:endParaRPr lang="en-US"/>
        </a:p>
      </dgm:t>
    </dgm:pt>
    <dgm:pt modelId="{5DB2B36D-6FB4-4801-9064-C7917C2670E2}" type="sibTrans" cxnId="{AA53FDC9-31E6-458F-B92F-214161E3C695}">
      <dgm:prSet/>
      <dgm:spPr/>
      <dgm:t>
        <a:bodyPr/>
        <a:lstStyle/>
        <a:p>
          <a:endParaRPr lang="en-US"/>
        </a:p>
      </dgm:t>
    </dgm:pt>
    <dgm:pt modelId="{A24A8ADB-4BC4-45F7-88E0-175692F1BD95}">
      <dgm:prSet phldrT="[Text]" custT="1"/>
      <dgm:spPr/>
      <dgm:t>
        <a:bodyPr/>
        <a:lstStyle/>
        <a:p>
          <a:r>
            <a:rPr lang="en-US" sz="2400" dirty="0"/>
            <a:t>Does not reveal of understanding of info being transmitted</a:t>
          </a:r>
        </a:p>
      </dgm:t>
    </dgm:pt>
    <dgm:pt modelId="{6179C048-44FA-4B92-8B51-FD7BA8973EFE}" type="parTrans" cxnId="{4EE1295F-F6C5-4253-93D4-838BF66B8AB4}">
      <dgm:prSet/>
      <dgm:spPr/>
      <dgm:t>
        <a:bodyPr/>
        <a:lstStyle/>
        <a:p>
          <a:endParaRPr lang="en-US"/>
        </a:p>
      </dgm:t>
    </dgm:pt>
    <dgm:pt modelId="{1B4C6717-6D22-4D45-9F57-F69F7291FE7C}" type="sibTrans" cxnId="{4EE1295F-F6C5-4253-93D4-838BF66B8AB4}">
      <dgm:prSet/>
      <dgm:spPr/>
      <dgm:t>
        <a:bodyPr/>
        <a:lstStyle/>
        <a:p>
          <a:endParaRPr lang="en-US"/>
        </a:p>
      </dgm:t>
    </dgm:pt>
    <dgm:pt modelId="{400EFA0B-C248-4575-8E54-87194BE24195}" type="pres">
      <dgm:prSet presAssocID="{74ED3252-20F8-4070-9C6A-0CE845C834A2}" presName="linear" presStyleCnt="0">
        <dgm:presLayoutVars>
          <dgm:dir/>
          <dgm:animLvl val="lvl"/>
          <dgm:resizeHandles val="exact"/>
        </dgm:presLayoutVars>
      </dgm:prSet>
      <dgm:spPr/>
    </dgm:pt>
    <dgm:pt modelId="{04834006-0EB5-4BFB-BC39-88F4914FFF20}" type="pres">
      <dgm:prSet presAssocID="{3059ECD6-1280-47CD-8D08-FE061AAD083A}" presName="parentLin" presStyleCnt="0"/>
      <dgm:spPr/>
    </dgm:pt>
    <dgm:pt modelId="{0088FCC3-24DC-4549-A00E-1BEB8C7D0567}" type="pres">
      <dgm:prSet presAssocID="{3059ECD6-1280-47CD-8D08-FE061AAD083A}" presName="parentLeftMargin" presStyleLbl="node1" presStyleIdx="0" presStyleCnt="3"/>
      <dgm:spPr/>
    </dgm:pt>
    <dgm:pt modelId="{9C198C5C-573C-4AD4-9894-593FB870DFFF}" type="pres">
      <dgm:prSet presAssocID="{3059ECD6-1280-47CD-8D08-FE061AAD083A}" presName="parentText" presStyleLbl="node1" presStyleIdx="0" presStyleCnt="3" custScaleY="107872">
        <dgm:presLayoutVars>
          <dgm:chMax val="0"/>
          <dgm:bulletEnabled val="1"/>
        </dgm:presLayoutVars>
      </dgm:prSet>
      <dgm:spPr/>
    </dgm:pt>
    <dgm:pt modelId="{60C5B604-3EC9-4040-8758-31D56230DAA3}" type="pres">
      <dgm:prSet presAssocID="{3059ECD6-1280-47CD-8D08-FE061AAD083A}" presName="negativeSpace" presStyleCnt="0"/>
      <dgm:spPr/>
    </dgm:pt>
    <dgm:pt modelId="{8D2EFE45-F6C1-47CE-8847-B79AD91B598F}" type="pres">
      <dgm:prSet presAssocID="{3059ECD6-1280-47CD-8D08-FE061AAD083A}" presName="childText" presStyleLbl="conFgAcc1" presStyleIdx="0" presStyleCnt="3">
        <dgm:presLayoutVars>
          <dgm:bulletEnabled val="1"/>
        </dgm:presLayoutVars>
      </dgm:prSet>
      <dgm:spPr/>
    </dgm:pt>
    <dgm:pt modelId="{8CD16DAC-6A30-45EB-BD77-EEE31271424D}" type="pres">
      <dgm:prSet presAssocID="{073BB965-16E6-412F-81FA-5B799A90757D}" presName="spaceBetweenRectangles" presStyleCnt="0"/>
      <dgm:spPr/>
    </dgm:pt>
    <dgm:pt modelId="{51A6FC93-343F-4937-AFE2-22CEE2CF3166}" type="pres">
      <dgm:prSet presAssocID="{6F8D3247-C768-48EF-9757-1B68898B18E2}" presName="parentLin" presStyleCnt="0"/>
      <dgm:spPr/>
    </dgm:pt>
    <dgm:pt modelId="{1B9F0F9A-7CC8-4355-85CD-73A410DC3CB7}" type="pres">
      <dgm:prSet presAssocID="{6F8D3247-C768-48EF-9757-1B68898B18E2}" presName="parentLeftMargin" presStyleLbl="node1" presStyleIdx="0" presStyleCnt="3"/>
      <dgm:spPr/>
    </dgm:pt>
    <dgm:pt modelId="{2A0F8DFB-5D5D-43C5-A935-1BD7FB269B14}" type="pres">
      <dgm:prSet presAssocID="{6F8D3247-C768-48EF-9757-1B68898B18E2}" presName="parentText" presStyleLbl="node1" presStyleIdx="1" presStyleCnt="3">
        <dgm:presLayoutVars>
          <dgm:chMax val="0"/>
          <dgm:bulletEnabled val="1"/>
        </dgm:presLayoutVars>
      </dgm:prSet>
      <dgm:spPr/>
    </dgm:pt>
    <dgm:pt modelId="{2AAB1AB6-8C65-4B69-9A09-0148DCD49B8D}" type="pres">
      <dgm:prSet presAssocID="{6F8D3247-C768-48EF-9757-1B68898B18E2}" presName="negativeSpace" presStyleCnt="0"/>
      <dgm:spPr/>
    </dgm:pt>
    <dgm:pt modelId="{081F145B-BDFF-42DA-A1C6-8608E1C00574}" type="pres">
      <dgm:prSet presAssocID="{6F8D3247-C768-48EF-9757-1B68898B18E2}" presName="childText" presStyleLbl="conFgAcc1" presStyleIdx="1" presStyleCnt="3">
        <dgm:presLayoutVars>
          <dgm:bulletEnabled val="1"/>
        </dgm:presLayoutVars>
      </dgm:prSet>
      <dgm:spPr/>
    </dgm:pt>
    <dgm:pt modelId="{50C208F0-FB1E-421B-8A80-0F5DEA1F0B84}" type="pres">
      <dgm:prSet presAssocID="{5DB2B36D-6FB4-4801-9064-C7917C2670E2}" presName="spaceBetweenRectangles" presStyleCnt="0"/>
      <dgm:spPr/>
    </dgm:pt>
    <dgm:pt modelId="{86257BED-C06B-4BE0-838B-F06B9154BBCE}" type="pres">
      <dgm:prSet presAssocID="{A24A8ADB-4BC4-45F7-88E0-175692F1BD95}" presName="parentLin" presStyleCnt="0"/>
      <dgm:spPr/>
    </dgm:pt>
    <dgm:pt modelId="{777DD5FA-8407-41F3-8055-5FFBD5173025}" type="pres">
      <dgm:prSet presAssocID="{A24A8ADB-4BC4-45F7-88E0-175692F1BD95}" presName="parentLeftMargin" presStyleLbl="node1" presStyleIdx="1" presStyleCnt="3"/>
      <dgm:spPr/>
    </dgm:pt>
    <dgm:pt modelId="{259718BD-9784-4615-8615-FB6F79420899}" type="pres">
      <dgm:prSet presAssocID="{A24A8ADB-4BC4-45F7-88E0-175692F1BD95}" presName="parentText" presStyleLbl="node1" presStyleIdx="2" presStyleCnt="3">
        <dgm:presLayoutVars>
          <dgm:chMax val="0"/>
          <dgm:bulletEnabled val="1"/>
        </dgm:presLayoutVars>
      </dgm:prSet>
      <dgm:spPr/>
    </dgm:pt>
    <dgm:pt modelId="{2D936366-6925-4566-9610-0F5891095C39}" type="pres">
      <dgm:prSet presAssocID="{A24A8ADB-4BC4-45F7-88E0-175692F1BD95}" presName="negativeSpace" presStyleCnt="0"/>
      <dgm:spPr/>
    </dgm:pt>
    <dgm:pt modelId="{36757886-FDE7-478C-8745-BD5B97C50697}" type="pres">
      <dgm:prSet presAssocID="{A24A8ADB-4BC4-45F7-88E0-175692F1BD95}" presName="childText" presStyleLbl="conFgAcc1" presStyleIdx="2" presStyleCnt="3">
        <dgm:presLayoutVars>
          <dgm:bulletEnabled val="1"/>
        </dgm:presLayoutVars>
      </dgm:prSet>
      <dgm:spPr/>
    </dgm:pt>
  </dgm:ptLst>
  <dgm:cxnLst>
    <dgm:cxn modelId="{9C216D21-32AF-4EEB-8FFE-C869165BE025}" type="presOf" srcId="{A24A8ADB-4BC4-45F7-88E0-175692F1BD95}" destId="{777DD5FA-8407-41F3-8055-5FFBD5173025}" srcOrd="0" destOrd="0" presId="urn:microsoft.com/office/officeart/2005/8/layout/list1"/>
    <dgm:cxn modelId="{9420993B-EBF0-413B-9EB8-800312A7065A}" type="presOf" srcId="{6F8D3247-C768-48EF-9757-1B68898B18E2}" destId="{2A0F8DFB-5D5D-43C5-A935-1BD7FB269B14}" srcOrd="1" destOrd="0" presId="urn:microsoft.com/office/officeart/2005/8/layout/list1"/>
    <dgm:cxn modelId="{4EE1295F-F6C5-4253-93D4-838BF66B8AB4}" srcId="{74ED3252-20F8-4070-9C6A-0CE845C834A2}" destId="{A24A8ADB-4BC4-45F7-88E0-175692F1BD95}" srcOrd="2" destOrd="0" parTransId="{6179C048-44FA-4B92-8B51-FD7BA8973EFE}" sibTransId="{1B4C6717-6D22-4D45-9F57-F69F7291FE7C}"/>
    <dgm:cxn modelId="{F2349D66-C3F5-4496-A3EF-01C0CDE9DCE4}" type="presOf" srcId="{A24A8ADB-4BC4-45F7-88E0-175692F1BD95}" destId="{259718BD-9784-4615-8615-FB6F79420899}" srcOrd="1" destOrd="0" presId="urn:microsoft.com/office/officeart/2005/8/layout/list1"/>
    <dgm:cxn modelId="{211B4E52-6E36-4C79-9A82-52528BBB8B01}" type="presOf" srcId="{3059ECD6-1280-47CD-8D08-FE061AAD083A}" destId="{0088FCC3-24DC-4549-A00E-1BEB8C7D0567}" srcOrd="0" destOrd="0" presId="urn:microsoft.com/office/officeart/2005/8/layout/list1"/>
    <dgm:cxn modelId="{72814891-AC6B-4510-A247-C24E16FA18DC}" srcId="{74ED3252-20F8-4070-9C6A-0CE845C834A2}" destId="{3059ECD6-1280-47CD-8D08-FE061AAD083A}" srcOrd="0" destOrd="0" parTransId="{8F437B06-6335-4819-8AD7-91E5FEADF404}" sibTransId="{073BB965-16E6-412F-81FA-5B799A90757D}"/>
    <dgm:cxn modelId="{1C245EB8-31AD-4E99-9671-B340C5F28B65}" type="presOf" srcId="{74ED3252-20F8-4070-9C6A-0CE845C834A2}" destId="{400EFA0B-C248-4575-8E54-87194BE24195}" srcOrd="0" destOrd="0" presId="urn:microsoft.com/office/officeart/2005/8/layout/list1"/>
    <dgm:cxn modelId="{AE01F8C0-B249-4FFD-A861-FB583EC79572}" type="presOf" srcId="{6F8D3247-C768-48EF-9757-1B68898B18E2}" destId="{1B9F0F9A-7CC8-4355-85CD-73A410DC3CB7}" srcOrd="0" destOrd="0" presId="urn:microsoft.com/office/officeart/2005/8/layout/list1"/>
    <dgm:cxn modelId="{AA53FDC9-31E6-458F-B92F-214161E3C695}" srcId="{74ED3252-20F8-4070-9C6A-0CE845C834A2}" destId="{6F8D3247-C768-48EF-9757-1B68898B18E2}" srcOrd="1" destOrd="0" parTransId="{C3761DD0-01B9-4583-8CA9-0E00C9977356}" sibTransId="{5DB2B36D-6FB4-4801-9064-C7917C2670E2}"/>
    <dgm:cxn modelId="{591345EA-40A1-49B1-8D09-7118DA72FE29}" type="presOf" srcId="{3059ECD6-1280-47CD-8D08-FE061AAD083A}" destId="{9C198C5C-573C-4AD4-9894-593FB870DFFF}" srcOrd="1" destOrd="0" presId="urn:microsoft.com/office/officeart/2005/8/layout/list1"/>
    <dgm:cxn modelId="{41F21B6A-ACF6-43F5-B988-53AA315E8006}" type="presParOf" srcId="{400EFA0B-C248-4575-8E54-87194BE24195}" destId="{04834006-0EB5-4BFB-BC39-88F4914FFF20}" srcOrd="0" destOrd="0" presId="urn:microsoft.com/office/officeart/2005/8/layout/list1"/>
    <dgm:cxn modelId="{11E22131-F1FB-4ACF-A4F9-EB7F411D1ED8}" type="presParOf" srcId="{04834006-0EB5-4BFB-BC39-88F4914FFF20}" destId="{0088FCC3-24DC-4549-A00E-1BEB8C7D0567}" srcOrd="0" destOrd="0" presId="urn:microsoft.com/office/officeart/2005/8/layout/list1"/>
    <dgm:cxn modelId="{1F2F7137-E3FB-4594-AF93-85FE273D1A75}" type="presParOf" srcId="{04834006-0EB5-4BFB-BC39-88F4914FFF20}" destId="{9C198C5C-573C-4AD4-9894-593FB870DFFF}" srcOrd="1" destOrd="0" presId="urn:microsoft.com/office/officeart/2005/8/layout/list1"/>
    <dgm:cxn modelId="{95EE8358-319D-4480-BE98-00E046949391}" type="presParOf" srcId="{400EFA0B-C248-4575-8E54-87194BE24195}" destId="{60C5B604-3EC9-4040-8758-31D56230DAA3}" srcOrd="1" destOrd="0" presId="urn:microsoft.com/office/officeart/2005/8/layout/list1"/>
    <dgm:cxn modelId="{17C42465-9892-4B53-9A9E-98DCBC5C02E9}" type="presParOf" srcId="{400EFA0B-C248-4575-8E54-87194BE24195}" destId="{8D2EFE45-F6C1-47CE-8847-B79AD91B598F}" srcOrd="2" destOrd="0" presId="urn:microsoft.com/office/officeart/2005/8/layout/list1"/>
    <dgm:cxn modelId="{F379C391-3FDF-4766-B01D-9A37BF43C078}" type="presParOf" srcId="{400EFA0B-C248-4575-8E54-87194BE24195}" destId="{8CD16DAC-6A30-45EB-BD77-EEE31271424D}" srcOrd="3" destOrd="0" presId="urn:microsoft.com/office/officeart/2005/8/layout/list1"/>
    <dgm:cxn modelId="{12499FE3-2037-4714-959A-650FA3D14929}" type="presParOf" srcId="{400EFA0B-C248-4575-8E54-87194BE24195}" destId="{51A6FC93-343F-4937-AFE2-22CEE2CF3166}" srcOrd="4" destOrd="0" presId="urn:microsoft.com/office/officeart/2005/8/layout/list1"/>
    <dgm:cxn modelId="{B069CE55-A8A4-4468-889E-7EF11924E362}" type="presParOf" srcId="{51A6FC93-343F-4937-AFE2-22CEE2CF3166}" destId="{1B9F0F9A-7CC8-4355-85CD-73A410DC3CB7}" srcOrd="0" destOrd="0" presId="urn:microsoft.com/office/officeart/2005/8/layout/list1"/>
    <dgm:cxn modelId="{D2053DE3-D8AE-451C-9CBB-AF71F7CF5179}" type="presParOf" srcId="{51A6FC93-343F-4937-AFE2-22CEE2CF3166}" destId="{2A0F8DFB-5D5D-43C5-A935-1BD7FB269B14}" srcOrd="1" destOrd="0" presId="urn:microsoft.com/office/officeart/2005/8/layout/list1"/>
    <dgm:cxn modelId="{55E1C13D-1669-4CEF-A46F-D60CB3165EEF}" type="presParOf" srcId="{400EFA0B-C248-4575-8E54-87194BE24195}" destId="{2AAB1AB6-8C65-4B69-9A09-0148DCD49B8D}" srcOrd="5" destOrd="0" presId="urn:microsoft.com/office/officeart/2005/8/layout/list1"/>
    <dgm:cxn modelId="{3D7D2425-3AD3-445B-B3B5-2AA11D1034CF}" type="presParOf" srcId="{400EFA0B-C248-4575-8E54-87194BE24195}" destId="{081F145B-BDFF-42DA-A1C6-8608E1C00574}" srcOrd="6" destOrd="0" presId="urn:microsoft.com/office/officeart/2005/8/layout/list1"/>
    <dgm:cxn modelId="{C5E6EDD5-05B1-428D-AF9E-3DA8E9F367E2}" type="presParOf" srcId="{400EFA0B-C248-4575-8E54-87194BE24195}" destId="{50C208F0-FB1E-421B-8A80-0F5DEA1F0B84}" srcOrd="7" destOrd="0" presId="urn:microsoft.com/office/officeart/2005/8/layout/list1"/>
    <dgm:cxn modelId="{428CB0F4-D0BB-4F15-B657-4F02230788F0}" type="presParOf" srcId="{400EFA0B-C248-4575-8E54-87194BE24195}" destId="{86257BED-C06B-4BE0-838B-F06B9154BBCE}" srcOrd="8" destOrd="0" presId="urn:microsoft.com/office/officeart/2005/8/layout/list1"/>
    <dgm:cxn modelId="{88E0EF5D-2FFA-47A1-85B7-EDAD7171BBDB}" type="presParOf" srcId="{86257BED-C06B-4BE0-838B-F06B9154BBCE}" destId="{777DD5FA-8407-41F3-8055-5FFBD5173025}" srcOrd="0" destOrd="0" presId="urn:microsoft.com/office/officeart/2005/8/layout/list1"/>
    <dgm:cxn modelId="{242A1CE3-1D36-4B26-A234-45B68FFBF6C5}" type="presParOf" srcId="{86257BED-C06B-4BE0-838B-F06B9154BBCE}" destId="{259718BD-9784-4615-8615-FB6F79420899}" srcOrd="1" destOrd="0" presId="urn:microsoft.com/office/officeart/2005/8/layout/list1"/>
    <dgm:cxn modelId="{41D932EB-9291-42C4-9E59-2D93BA0E0947}" type="presParOf" srcId="{400EFA0B-C248-4575-8E54-87194BE24195}" destId="{2D936366-6925-4566-9610-0F5891095C39}" srcOrd="9" destOrd="0" presId="urn:microsoft.com/office/officeart/2005/8/layout/list1"/>
    <dgm:cxn modelId="{B55CC91B-F841-428E-A373-B43FD18D5026}" type="presParOf" srcId="{400EFA0B-C248-4575-8E54-87194BE24195}" destId="{36757886-FDE7-478C-8745-BD5B97C5069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2AC47C-2C7E-4B25-81D7-6AE1C340F7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0783507-A157-4F68-AE2E-0B7A2B60D77F}">
      <dgm:prSet phldrT="[Text]" custT="1"/>
      <dgm:spPr/>
      <dgm:t>
        <a:bodyPr/>
        <a:lstStyle/>
        <a:p>
          <a:r>
            <a:rPr lang="en-US" sz="2800" dirty="0"/>
            <a:t>Secure Sockets Layer (SSL)</a:t>
          </a:r>
        </a:p>
      </dgm:t>
    </dgm:pt>
    <dgm:pt modelId="{D064AB69-48BC-4A31-A02C-E1A423A94C0B}" type="parTrans" cxnId="{1B00D2FE-0FBA-41C5-A024-104E906302AF}">
      <dgm:prSet/>
      <dgm:spPr/>
      <dgm:t>
        <a:bodyPr/>
        <a:lstStyle/>
        <a:p>
          <a:endParaRPr lang="en-US"/>
        </a:p>
      </dgm:t>
    </dgm:pt>
    <dgm:pt modelId="{795C314F-57C2-4D9E-AE6D-83B402F68B02}" type="sibTrans" cxnId="{1B00D2FE-0FBA-41C5-A024-104E906302AF}">
      <dgm:prSet/>
      <dgm:spPr/>
      <dgm:t>
        <a:bodyPr/>
        <a:lstStyle/>
        <a:p>
          <a:endParaRPr lang="en-US"/>
        </a:p>
      </dgm:t>
    </dgm:pt>
    <dgm:pt modelId="{EF883651-D46F-4A76-8DF7-4FF045BEDD0B}">
      <dgm:prSet phldrT="[Text]" custT="1"/>
      <dgm:spPr/>
      <dgm:t>
        <a:bodyPr/>
        <a:lstStyle/>
        <a:p>
          <a:r>
            <a:rPr lang="en-US" sz="2800" dirty="0"/>
            <a:t>Transport Layer Security (TLS)</a:t>
          </a:r>
        </a:p>
      </dgm:t>
    </dgm:pt>
    <dgm:pt modelId="{B40F54C3-C1CF-4AD0-B277-08A3FA2470E0}" type="parTrans" cxnId="{CD05EA8C-899A-42C1-A951-A194D8F17AAF}">
      <dgm:prSet/>
      <dgm:spPr/>
      <dgm:t>
        <a:bodyPr/>
        <a:lstStyle/>
        <a:p>
          <a:endParaRPr lang="en-US"/>
        </a:p>
      </dgm:t>
    </dgm:pt>
    <dgm:pt modelId="{AEB97423-F4B7-4E31-872F-2EA93B7FF6EE}" type="sibTrans" cxnId="{CD05EA8C-899A-42C1-A951-A194D8F17AAF}">
      <dgm:prSet/>
      <dgm:spPr/>
      <dgm:t>
        <a:bodyPr/>
        <a:lstStyle/>
        <a:p>
          <a:endParaRPr lang="en-US"/>
        </a:p>
      </dgm:t>
    </dgm:pt>
    <dgm:pt modelId="{BA0D163A-2560-4ADB-91E1-80671B94AF97}">
      <dgm:prSet phldrT="[Text]" custT="1"/>
      <dgm:spPr/>
      <dgm:t>
        <a:bodyPr/>
        <a:lstStyle/>
        <a:p>
          <a:r>
            <a:rPr lang="en-US" sz="2800" dirty="0"/>
            <a:t>SOCKS</a:t>
          </a:r>
        </a:p>
      </dgm:t>
    </dgm:pt>
    <dgm:pt modelId="{713787AF-09D0-48F7-92C1-A2A1D472C3A3}" type="parTrans" cxnId="{28CFE6D0-A100-47BA-89A6-305AA36A49DB}">
      <dgm:prSet/>
      <dgm:spPr/>
      <dgm:t>
        <a:bodyPr/>
        <a:lstStyle/>
        <a:p>
          <a:endParaRPr lang="en-US"/>
        </a:p>
      </dgm:t>
    </dgm:pt>
    <dgm:pt modelId="{173E48F4-9BB5-4600-B632-CC0F8FF10E4A}" type="sibTrans" cxnId="{28CFE6D0-A100-47BA-89A6-305AA36A49DB}">
      <dgm:prSet/>
      <dgm:spPr/>
      <dgm:t>
        <a:bodyPr/>
        <a:lstStyle/>
        <a:p>
          <a:endParaRPr lang="en-US"/>
        </a:p>
      </dgm:t>
    </dgm:pt>
    <dgm:pt modelId="{3F110967-87D9-4EAE-8AAF-83109A6758F7}">
      <dgm:prSet phldrT="[Text]" custT="1"/>
      <dgm:spPr/>
      <dgm:t>
        <a:bodyPr/>
        <a:lstStyle/>
        <a:p>
          <a:r>
            <a:rPr lang="en-US" sz="2800" dirty="0"/>
            <a:t>Secure Remote Procedure Call (S/RPC)</a:t>
          </a:r>
        </a:p>
      </dgm:t>
    </dgm:pt>
    <dgm:pt modelId="{CDF8B3F1-B148-4DF4-B264-BC96A0CDD3CA}" type="parTrans" cxnId="{CCC75B6A-5459-4A86-80D8-A6770379FD19}">
      <dgm:prSet/>
      <dgm:spPr/>
      <dgm:t>
        <a:bodyPr/>
        <a:lstStyle/>
        <a:p>
          <a:endParaRPr lang="en-US"/>
        </a:p>
      </dgm:t>
    </dgm:pt>
    <dgm:pt modelId="{59EFCA07-E3A5-4D14-9A3D-3AA2626CA272}" type="sibTrans" cxnId="{CCC75B6A-5459-4A86-80D8-A6770379FD19}">
      <dgm:prSet/>
      <dgm:spPr/>
      <dgm:t>
        <a:bodyPr/>
        <a:lstStyle/>
        <a:p>
          <a:endParaRPr lang="en-US"/>
        </a:p>
      </dgm:t>
    </dgm:pt>
    <dgm:pt modelId="{A719A5E6-C031-4AFB-B5D8-794FF09B576B}" type="pres">
      <dgm:prSet presAssocID="{E32AC47C-2C7E-4B25-81D7-6AE1C340F7C7}" presName="diagram" presStyleCnt="0">
        <dgm:presLayoutVars>
          <dgm:dir/>
          <dgm:resizeHandles val="exact"/>
        </dgm:presLayoutVars>
      </dgm:prSet>
      <dgm:spPr/>
    </dgm:pt>
    <dgm:pt modelId="{16430B53-028C-4E0D-8CE0-C0CE7093A14E}" type="pres">
      <dgm:prSet presAssocID="{A0783507-A157-4F68-AE2E-0B7A2B60D77F}" presName="node" presStyleLbl="node1" presStyleIdx="0" presStyleCnt="4">
        <dgm:presLayoutVars>
          <dgm:bulletEnabled val="1"/>
        </dgm:presLayoutVars>
      </dgm:prSet>
      <dgm:spPr/>
    </dgm:pt>
    <dgm:pt modelId="{385EC1A0-E367-4341-A28C-8171F856A39D}" type="pres">
      <dgm:prSet presAssocID="{795C314F-57C2-4D9E-AE6D-83B402F68B02}" presName="sibTrans" presStyleCnt="0"/>
      <dgm:spPr/>
    </dgm:pt>
    <dgm:pt modelId="{9E597BF4-D880-457B-952D-E3079E0A129F}" type="pres">
      <dgm:prSet presAssocID="{EF883651-D46F-4A76-8DF7-4FF045BEDD0B}" presName="node" presStyleLbl="node1" presStyleIdx="1" presStyleCnt="4">
        <dgm:presLayoutVars>
          <dgm:bulletEnabled val="1"/>
        </dgm:presLayoutVars>
      </dgm:prSet>
      <dgm:spPr/>
    </dgm:pt>
    <dgm:pt modelId="{35C7D73E-328D-4E97-92E3-868BB3B88803}" type="pres">
      <dgm:prSet presAssocID="{AEB97423-F4B7-4E31-872F-2EA93B7FF6EE}" presName="sibTrans" presStyleCnt="0"/>
      <dgm:spPr/>
    </dgm:pt>
    <dgm:pt modelId="{8591DE6A-2DF1-4FF7-9BAD-B68ABDCD21A0}" type="pres">
      <dgm:prSet presAssocID="{BA0D163A-2560-4ADB-91E1-80671B94AF97}" presName="node" presStyleLbl="node1" presStyleIdx="2" presStyleCnt="4">
        <dgm:presLayoutVars>
          <dgm:bulletEnabled val="1"/>
        </dgm:presLayoutVars>
      </dgm:prSet>
      <dgm:spPr/>
    </dgm:pt>
    <dgm:pt modelId="{1626E5E6-6EDD-4703-8A93-7D5AFE78D382}" type="pres">
      <dgm:prSet presAssocID="{173E48F4-9BB5-4600-B632-CC0F8FF10E4A}" presName="sibTrans" presStyleCnt="0"/>
      <dgm:spPr/>
    </dgm:pt>
    <dgm:pt modelId="{E45874A9-41E9-4F9E-9544-2B2A4EE16B58}" type="pres">
      <dgm:prSet presAssocID="{3F110967-87D9-4EAE-8AAF-83109A6758F7}" presName="node" presStyleLbl="node1" presStyleIdx="3" presStyleCnt="4">
        <dgm:presLayoutVars>
          <dgm:bulletEnabled val="1"/>
        </dgm:presLayoutVars>
      </dgm:prSet>
      <dgm:spPr/>
    </dgm:pt>
  </dgm:ptLst>
  <dgm:cxnLst>
    <dgm:cxn modelId="{90AC641A-4374-4479-B98A-CADAC7C32A3A}" type="presOf" srcId="{E32AC47C-2C7E-4B25-81D7-6AE1C340F7C7}" destId="{A719A5E6-C031-4AFB-B5D8-794FF09B576B}" srcOrd="0" destOrd="0" presId="urn:microsoft.com/office/officeart/2005/8/layout/default"/>
    <dgm:cxn modelId="{342D5E2A-57B0-46F4-9DCA-E75E75F3143B}" type="presOf" srcId="{EF883651-D46F-4A76-8DF7-4FF045BEDD0B}" destId="{9E597BF4-D880-457B-952D-E3079E0A129F}" srcOrd="0" destOrd="0" presId="urn:microsoft.com/office/officeart/2005/8/layout/default"/>
    <dgm:cxn modelId="{CCC75B6A-5459-4A86-80D8-A6770379FD19}" srcId="{E32AC47C-2C7E-4B25-81D7-6AE1C340F7C7}" destId="{3F110967-87D9-4EAE-8AAF-83109A6758F7}" srcOrd="3" destOrd="0" parTransId="{CDF8B3F1-B148-4DF4-B264-BC96A0CDD3CA}" sibTransId="{59EFCA07-E3A5-4D14-9A3D-3AA2626CA272}"/>
    <dgm:cxn modelId="{CD05EA8C-899A-42C1-A951-A194D8F17AAF}" srcId="{E32AC47C-2C7E-4B25-81D7-6AE1C340F7C7}" destId="{EF883651-D46F-4A76-8DF7-4FF045BEDD0B}" srcOrd="1" destOrd="0" parTransId="{B40F54C3-C1CF-4AD0-B277-08A3FA2470E0}" sibTransId="{AEB97423-F4B7-4E31-872F-2EA93B7FF6EE}"/>
    <dgm:cxn modelId="{53B2A7CA-0169-4DF3-9284-94493D4328DB}" type="presOf" srcId="{A0783507-A157-4F68-AE2E-0B7A2B60D77F}" destId="{16430B53-028C-4E0D-8CE0-C0CE7093A14E}" srcOrd="0" destOrd="0" presId="urn:microsoft.com/office/officeart/2005/8/layout/default"/>
    <dgm:cxn modelId="{28CFE6D0-A100-47BA-89A6-305AA36A49DB}" srcId="{E32AC47C-2C7E-4B25-81D7-6AE1C340F7C7}" destId="{BA0D163A-2560-4ADB-91E1-80671B94AF97}" srcOrd="2" destOrd="0" parTransId="{713787AF-09D0-48F7-92C1-A2A1D472C3A3}" sibTransId="{173E48F4-9BB5-4600-B632-CC0F8FF10E4A}"/>
    <dgm:cxn modelId="{8A0722E4-457D-464E-88CD-DBD57CB442C5}" type="presOf" srcId="{3F110967-87D9-4EAE-8AAF-83109A6758F7}" destId="{E45874A9-41E9-4F9E-9544-2B2A4EE16B58}" srcOrd="0" destOrd="0" presId="urn:microsoft.com/office/officeart/2005/8/layout/default"/>
    <dgm:cxn modelId="{73FA57F2-B9C6-4D43-8081-0F2BE8BB4EC3}" type="presOf" srcId="{BA0D163A-2560-4ADB-91E1-80671B94AF97}" destId="{8591DE6A-2DF1-4FF7-9BAD-B68ABDCD21A0}" srcOrd="0" destOrd="0" presId="urn:microsoft.com/office/officeart/2005/8/layout/default"/>
    <dgm:cxn modelId="{1B00D2FE-0FBA-41C5-A024-104E906302AF}" srcId="{E32AC47C-2C7E-4B25-81D7-6AE1C340F7C7}" destId="{A0783507-A157-4F68-AE2E-0B7A2B60D77F}" srcOrd="0" destOrd="0" parTransId="{D064AB69-48BC-4A31-A02C-E1A423A94C0B}" sibTransId="{795C314F-57C2-4D9E-AE6D-83B402F68B02}"/>
    <dgm:cxn modelId="{06677C4F-3681-444F-AC53-6FB06CF38DCA}" type="presParOf" srcId="{A719A5E6-C031-4AFB-B5D8-794FF09B576B}" destId="{16430B53-028C-4E0D-8CE0-C0CE7093A14E}" srcOrd="0" destOrd="0" presId="urn:microsoft.com/office/officeart/2005/8/layout/default"/>
    <dgm:cxn modelId="{1DA022B3-9F4D-4D50-82D8-FD51FDDC12F4}" type="presParOf" srcId="{A719A5E6-C031-4AFB-B5D8-794FF09B576B}" destId="{385EC1A0-E367-4341-A28C-8171F856A39D}" srcOrd="1" destOrd="0" presId="urn:microsoft.com/office/officeart/2005/8/layout/default"/>
    <dgm:cxn modelId="{253408C7-D875-4579-B04C-4D2958B9D924}" type="presParOf" srcId="{A719A5E6-C031-4AFB-B5D8-794FF09B576B}" destId="{9E597BF4-D880-457B-952D-E3079E0A129F}" srcOrd="2" destOrd="0" presId="urn:microsoft.com/office/officeart/2005/8/layout/default"/>
    <dgm:cxn modelId="{B5EE28CC-A32F-4C80-8F8F-87AD7E076C67}" type="presParOf" srcId="{A719A5E6-C031-4AFB-B5D8-794FF09B576B}" destId="{35C7D73E-328D-4E97-92E3-868BB3B88803}" srcOrd="3" destOrd="0" presId="urn:microsoft.com/office/officeart/2005/8/layout/default"/>
    <dgm:cxn modelId="{15893B79-0450-4DA0-9395-CFE5BDC7FEAF}" type="presParOf" srcId="{A719A5E6-C031-4AFB-B5D8-794FF09B576B}" destId="{8591DE6A-2DF1-4FF7-9BAD-B68ABDCD21A0}" srcOrd="4" destOrd="0" presId="urn:microsoft.com/office/officeart/2005/8/layout/default"/>
    <dgm:cxn modelId="{7B8C9633-F448-4447-AB53-F38776A7E6DD}" type="presParOf" srcId="{A719A5E6-C031-4AFB-B5D8-794FF09B576B}" destId="{1626E5E6-6EDD-4703-8A93-7D5AFE78D382}" srcOrd="5" destOrd="0" presId="urn:microsoft.com/office/officeart/2005/8/layout/default"/>
    <dgm:cxn modelId="{C1A16A9A-720C-4988-92F4-85D1310491A8}" type="presParOf" srcId="{A719A5E6-C031-4AFB-B5D8-794FF09B576B}" destId="{E45874A9-41E9-4F9E-9544-2B2A4EE16B58}"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4B82F9-F652-4F38-8594-8E4EA86A0B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3E1A06-297F-4639-AD19-44CFBB9E0D17}">
      <dgm:prSet phldrT="[Text]" custT="1"/>
      <dgm:spPr/>
      <dgm:t>
        <a:bodyPr/>
        <a:lstStyle/>
        <a:p>
          <a:r>
            <a:rPr lang="en-US" sz="2600" dirty="0"/>
            <a:t>Malware</a:t>
          </a:r>
        </a:p>
      </dgm:t>
    </dgm:pt>
    <dgm:pt modelId="{0CF4FA69-1585-4F95-9EF0-17B7D0961C5C}" type="parTrans" cxnId="{CE319995-4B5F-4FD3-B599-9C2D07A247AC}">
      <dgm:prSet/>
      <dgm:spPr/>
      <dgm:t>
        <a:bodyPr/>
        <a:lstStyle/>
        <a:p>
          <a:endParaRPr lang="en-US" sz="2600"/>
        </a:p>
      </dgm:t>
    </dgm:pt>
    <dgm:pt modelId="{AF3B5C03-D64E-486E-BC79-B479D342CF67}" type="sibTrans" cxnId="{CE319995-4B5F-4FD3-B599-9C2D07A247AC}">
      <dgm:prSet/>
      <dgm:spPr/>
      <dgm:t>
        <a:bodyPr/>
        <a:lstStyle/>
        <a:p>
          <a:endParaRPr lang="en-US" sz="2600"/>
        </a:p>
      </dgm:t>
    </dgm:pt>
    <dgm:pt modelId="{43EA54F4-4523-4978-AD2B-4C9332F98561}">
      <dgm:prSet phldrT="[Text]" custT="1"/>
      <dgm:spPr/>
      <dgm:t>
        <a:bodyPr/>
        <a:lstStyle/>
        <a:p>
          <a:r>
            <a:rPr lang="en-US" sz="2600" dirty="0"/>
            <a:t>Trojan horse</a:t>
          </a:r>
        </a:p>
      </dgm:t>
    </dgm:pt>
    <dgm:pt modelId="{6198649C-00A8-45C2-9B08-0B7FC2A37941}" type="parTrans" cxnId="{A7BF99B8-EFBB-4C40-8F9D-9984D7DDEB1D}">
      <dgm:prSet/>
      <dgm:spPr/>
      <dgm:t>
        <a:bodyPr/>
        <a:lstStyle/>
        <a:p>
          <a:endParaRPr lang="en-US" sz="2600"/>
        </a:p>
      </dgm:t>
    </dgm:pt>
    <dgm:pt modelId="{D249AB29-0E1B-4E52-B1F4-3BA6ADC988EE}" type="sibTrans" cxnId="{A7BF99B8-EFBB-4C40-8F9D-9984D7DDEB1D}">
      <dgm:prSet/>
      <dgm:spPr/>
      <dgm:t>
        <a:bodyPr/>
        <a:lstStyle/>
        <a:p>
          <a:endParaRPr lang="en-US" sz="2600"/>
        </a:p>
      </dgm:t>
    </dgm:pt>
    <dgm:pt modelId="{40A10F89-26A2-4929-AD26-B86F82CA2265}">
      <dgm:prSet phldrT="[Text]" custT="1"/>
      <dgm:spPr/>
      <dgm:t>
        <a:bodyPr/>
        <a:lstStyle/>
        <a:p>
          <a:r>
            <a:rPr lang="en-US" sz="2600" dirty="0"/>
            <a:t>Denial of Service (DoS) attack</a:t>
          </a:r>
        </a:p>
      </dgm:t>
    </dgm:pt>
    <dgm:pt modelId="{78628EB0-5162-4C45-B2C9-A456CD31DA54}" type="parTrans" cxnId="{25674CA9-0E4F-420F-B287-DC531C978D80}">
      <dgm:prSet/>
      <dgm:spPr/>
      <dgm:t>
        <a:bodyPr/>
        <a:lstStyle/>
        <a:p>
          <a:endParaRPr lang="en-US" sz="2600"/>
        </a:p>
      </dgm:t>
    </dgm:pt>
    <dgm:pt modelId="{D278D217-13DD-417F-A98E-9170691F3AF3}" type="sibTrans" cxnId="{25674CA9-0E4F-420F-B287-DC531C978D80}">
      <dgm:prSet/>
      <dgm:spPr/>
      <dgm:t>
        <a:bodyPr/>
        <a:lstStyle/>
        <a:p>
          <a:endParaRPr lang="en-US" sz="2600"/>
        </a:p>
      </dgm:t>
    </dgm:pt>
    <dgm:pt modelId="{0F391652-7596-4E39-AB26-139A6707827A}">
      <dgm:prSet phldrT="[Text]" custT="1"/>
      <dgm:spPr/>
      <dgm:t>
        <a:bodyPr/>
        <a:lstStyle/>
        <a:p>
          <a:r>
            <a:rPr lang="en-US" sz="2600" dirty="0"/>
            <a:t>DDoS attack</a:t>
          </a:r>
        </a:p>
      </dgm:t>
    </dgm:pt>
    <dgm:pt modelId="{42660FA2-0651-44B6-95E6-12D8D5E36349}" type="parTrans" cxnId="{4008C865-07FF-4561-B3DA-3539095CC1BB}">
      <dgm:prSet/>
      <dgm:spPr/>
      <dgm:t>
        <a:bodyPr/>
        <a:lstStyle/>
        <a:p>
          <a:endParaRPr lang="en-US" sz="2600"/>
        </a:p>
      </dgm:t>
    </dgm:pt>
    <dgm:pt modelId="{EAF4288F-D6B2-4776-8FA7-4B9DFBFD9511}" type="sibTrans" cxnId="{4008C865-07FF-4561-B3DA-3539095CC1BB}">
      <dgm:prSet/>
      <dgm:spPr/>
      <dgm:t>
        <a:bodyPr/>
        <a:lstStyle/>
        <a:p>
          <a:endParaRPr lang="en-US" sz="2600"/>
        </a:p>
      </dgm:t>
    </dgm:pt>
    <dgm:pt modelId="{0F8FE932-CF2A-4800-955A-4976168BC9B1}">
      <dgm:prSet phldrT="[Text]" custT="1"/>
      <dgm:spPr/>
      <dgm:t>
        <a:bodyPr/>
        <a:lstStyle/>
        <a:p>
          <a:r>
            <a:rPr lang="en-US" sz="2600" dirty="0"/>
            <a:t>Spyware</a:t>
          </a:r>
        </a:p>
      </dgm:t>
    </dgm:pt>
    <dgm:pt modelId="{E8C5719C-E551-4D75-B4B0-72ACA5E267A5}" type="parTrans" cxnId="{EDF76F0B-5864-48FF-AEE5-43714F9EF3A5}">
      <dgm:prSet/>
      <dgm:spPr/>
      <dgm:t>
        <a:bodyPr/>
        <a:lstStyle/>
        <a:p>
          <a:endParaRPr lang="en-US" sz="2600"/>
        </a:p>
      </dgm:t>
    </dgm:pt>
    <dgm:pt modelId="{45BE56B4-BB55-4D2E-8C9B-376402F9F392}" type="sibTrans" cxnId="{EDF76F0B-5864-48FF-AEE5-43714F9EF3A5}">
      <dgm:prSet/>
      <dgm:spPr/>
      <dgm:t>
        <a:bodyPr/>
        <a:lstStyle/>
        <a:p>
          <a:endParaRPr lang="en-US" sz="2600"/>
        </a:p>
      </dgm:t>
    </dgm:pt>
    <dgm:pt modelId="{7EE05F1C-1F9C-4735-8A60-E3A990C3A0FD}">
      <dgm:prSet phldrT="[Text]" custT="1"/>
      <dgm:spPr/>
      <dgm:t>
        <a:bodyPr/>
        <a:lstStyle/>
        <a:p>
          <a:r>
            <a:rPr lang="en-US" sz="2600" dirty="0"/>
            <a:t>Virus</a:t>
          </a:r>
        </a:p>
      </dgm:t>
    </dgm:pt>
    <dgm:pt modelId="{9531A737-96FB-41FC-AE43-FCBDDC2006D9}" type="parTrans" cxnId="{8C2E90A7-C0D8-4892-AFA6-CC98A4D643D2}">
      <dgm:prSet/>
      <dgm:spPr/>
      <dgm:t>
        <a:bodyPr/>
        <a:lstStyle/>
        <a:p>
          <a:endParaRPr lang="en-US" sz="2600"/>
        </a:p>
      </dgm:t>
    </dgm:pt>
    <dgm:pt modelId="{AB630D3D-9155-47CA-9FB9-92433CEAB892}" type="sibTrans" cxnId="{8C2E90A7-C0D8-4892-AFA6-CC98A4D643D2}">
      <dgm:prSet/>
      <dgm:spPr/>
      <dgm:t>
        <a:bodyPr/>
        <a:lstStyle/>
        <a:p>
          <a:endParaRPr lang="en-US" sz="2600"/>
        </a:p>
      </dgm:t>
    </dgm:pt>
    <dgm:pt modelId="{F78691A2-2DD1-4F8C-8925-F6B69D765520}">
      <dgm:prSet phldrT="[Text]" custT="1"/>
      <dgm:spPr/>
      <dgm:t>
        <a:bodyPr/>
        <a:lstStyle/>
        <a:p>
          <a:r>
            <a:rPr lang="en-US" sz="2600" dirty="0"/>
            <a:t>Worm</a:t>
          </a:r>
        </a:p>
      </dgm:t>
    </dgm:pt>
    <dgm:pt modelId="{E3616912-2658-44D4-BC3B-39E0909A398E}" type="parTrans" cxnId="{66A5BD60-BBD8-4BE2-8545-45BC5BDC493D}">
      <dgm:prSet/>
      <dgm:spPr/>
      <dgm:t>
        <a:bodyPr/>
        <a:lstStyle/>
        <a:p>
          <a:endParaRPr lang="en-US" sz="2600"/>
        </a:p>
      </dgm:t>
    </dgm:pt>
    <dgm:pt modelId="{F77A64C2-E38D-464F-B3F7-E52FF22E1692}" type="sibTrans" cxnId="{66A5BD60-BBD8-4BE2-8545-45BC5BDC493D}">
      <dgm:prSet/>
      <dgm:spPr/>
      <dgm:t>
        <a:bodyPr/>
        <a:lstStyle/>
        <a:p>
          <a:endParaRPr lang="en-US" sz="2600"/>
        </a:p>
      </dgm:t>
    </dgm:pt>
    <dgm:pt modelId="{5FC721B7-FBA5-40D7-9B22-38B47D2B5673}">
      <dgm:prSet phldrT="[Text]" custT="1"/>
      <dgm:spPr/>
      <dgm:t>
        <a:bodyPr/>
        <a:lstStyle/>
        <a:p>
          <a:r>
            <a:rPr lang="en-US" sz="2600" dirty="0"/>
            <a:t>Ransomware</a:t>
          </a:r>
        </a:p>
      </dgm:t>
    </dgm:pt>
    <dgm:pt modelId="{20E846B6-D98A-43E8-A439-ABE800DE300A}" type="parTrans" cxnId="{E8DEF71F-338A-4C6F-9E31-6D69A22B368F}">
      <dgm:prSet/>
      <dgm:spPr/>
      <dgm:t>
        <a:bodyPr/>
        <a:lstStyle/>
        <a:p>
          <a:endParaRPr lang="en-US" sz="2600"/>
        </a:p>
      </dgm:t>
    </dgm:pt>
    <dgm:pt modelId="{9A34E703-633A-43AE-B94B-A66243A6F2DF}" type="sibTrans" cxnId="{E8DEF71F-338A-4C6F-9E31-6D69A22B368F}">
      <dgm:prSet/>
      <dgm:spPr/>
      <dgm:t>
        <a:bodyPr/>
        <a:lstStyle/>
        <a:p>
          <a:endParaRPr lang="en-US" sz="2600"/>
        </a:p>
      </dgm:t>
    </dgm:pt>
    <dgm:pt modelId="{CCD00DA6-E10F-4891-AD76-A331FC1C7907}">
      <dgm:prSet phldrT="[Text]" custT="1"/>
      <dgm:spPr/>
      <dgm:t>
        <a:bodyPr/>
        <a:lstStyle/>
        <a:p>
          <a:r>
            <a:rPr lang="en-US" sz="2600" dirty="0"/>
            <a:t>Botnets</a:t>
          </a:r>
        </a:p>
      </dgm:t>
    </dgm:pt>
    <dgm:pt modelId="{DDB3AF11-82EE-4E76-8D52-E7D8CBD16FB9}" type="parTrans" cxnId="{D30121AC-D928-42B4-BCF7-1B4891832225}">
      <dgm:prSet/>
      <dgm:spPr/>
      <dgm:t>
        <a:bodyPr/>
        <a:lstStyle/>
        <a:p>
          <a:endParaRPr lang="en-US" sz="2600"/>
        </a:p>
      </dgm:t>
    </dgm:pt>
    <dgm:pt modelId="{A1342217-9564-489A-B775-F209445FAF03}" type="sibTrans" cxnId="{D30121AC-D928-42B4-BCF7-1B4891832225}">
      <dgm:prSet/>
      <dgm:spPr/>
      <dgm:t>
        <a:bodyPr/>
        <a:lstStyle/>
        <a:p>
          <a:endParaRPr lang="en-US" sz="2600"/>
        </a:p>
      </dgm:t>
    </dgm:pt>
    <dgm:pt modelId="{940694FE-918D-4A1B-BA3A-007FCFBE471F}" type="pres">
      <dgm:prSet presAssocID="{344B82F9-F652-4F38-8594-8E4EA86A0BDC}" presName="linear" presStyleCnt="0">
        <dgm:presLayoutVars>
          <dgm:animLvl val="lvl"/>
          <dgm:resizeHandles val="exact"/>
        </dgm:presLayoutVars>
      </dgm:prSet>
      <dgm:spPr/>
    </dgm:pt>
    <dgm:pt modelId="{43083E8C-3ACB-4310-8567-F635ACFB62E2}" type="pres">
      <dgm:prSet presAssocID="{503E1A06-297F-4639-AD19-44CFBB9E0D17}" presName="parentText" presStyleLbl="node1" presStyleIdx="0" presStyleCnt="2">
        <dgm:presLayoutVars>
          <dgm:chMax val="0"/>
          <dgm:bulletEnabled val="1"/>
        </dgm:presLayoutVars>
      </dgm:prSet>
      <dgm:spPr/>
    </dgm:pt>
    <dgm:pt modelId="{0DCB9691-A78C-428C-9445-08374773D8E9}" type="pres">
      <dgm:prSet presAssocID="{503E1A06-297F-4639-AD19-44CFBB9E0D17}" presName="childText" presStyleLbl="revTx" presStyleIdx="0" presStyleCnt="2">
        <dgm:presLayoutVars>
          <dgm:bulletEnabled val="1"/>
        </dgm:presLayoutVars>
      </dgm:prSet>
      <dgm:spPr/>
    </dgm:pt>
    <dgm:pt modelId="{C2CB87CE-DF98-4681-9C4C-A23AD5E86B2D}" type="pres">
      <dgm:prSet presAssocID="{40A10F89-26A2-4929-AD26-B86F82CA2265}" presName="parentText" presStyleLbl="node1" presStyleIdx="1" presStyleCnt="2">
        <dgm:presLayoutVars>
          <dgm:chMax val="0"/>
          <dgm:bulletEnabled val="1"/>
        </dgm:presLayoutVars>
      </dgm:prSet>
      <dgm:spPr/>
    </dgm:pt>
    <dgm:pt modelId="{B65A6199-E84F-424B-810D-F5869D3157DF}" type="pres">
      <dgm:prSet presAssocID="{40A10F89-26A2-4929-AD26-B86F82CA2265}" presName="childText" presStyleLbl="revTx" presStyleIdx="1" presStyleCnt="2">
        <dgm:presLayoutVars>
          <dgm:bulletEnabled val="1"/>
        </dgm:presLayoutVars>
      </dgm:prSet>
      <dgm:spPr/>
    </dgm:pt>
  </dgm:ptLst>
  <dgm:cxnLst>
    <dgm:cxn modelId="{EDF76F0B-5864-48FF-AEE5-43714F9EF3A5}" srcId="{503E1A06-297F-4639-AD19-44CFBB9E0D17}" destId="{0F8FE932-CF2A-4800-955A-4976168BC9B1}" srcOrd="1" destOrd="0" parTransId="{E8C5719C-E551-4D75-B4B0-72ACA5E267A5}" sibTransId="{45BE56B4-BB55-4D2E-8C9B-376402F9F392}"/>
    <dgm:cxn modelId="{FC4AE11F-2BD0-494E-9F5A-0EFF0CE0E2AA}" type="presOf" srcId="{7EE05F1C-1F9C-4735-8A60-E3A990C3A0FD}" destId="{0DCB9691-A78C-428C-9445-08374773D8E9}" srcOrd="0" destOrd="2" presId="urn:microsoft.com/office/officeart/2005/8/layout/vList2"/>
    <dgm:cxn modelId="{E8DEF71F-338A-4C6F-9E31-6D69A22B368F}" srcId="{503E1A06-297F-4639-AD19-44CFBB9E0D17}" destId="{5FC721B7-FBA5-40D7-9B22-38B47D2B5673}" srcOrd="4" destOrd="0" parTransId="{20E846B6-D98A-43E8-A439-ABE800DE300A}" sibTransId="{9A34E703-633A-43AE-B94B-A66243A6F2DF}"/>
    <dgm:cxn modelId="{986CBA20-6289-417A-976B-71693BCADBA0}" type="presOf" srcId="{0F8FE932-CF2A-4800-955A-4976168BC9B1}" destId="{0DCB9691-A78C-428C-9445-08374773D8E9}" srcOrd="0" destOrd="1" presId="urn:microsoft.com/office/officeart/2005/8/layout/vList2"/>
    <dgm:cxn modelId="{66A5BD60-BBD8-4BE2-8545-45BC5BDC493D}" srcId="{503E1A06-297F-4639-AD19-44CFBB9E0D17}" destId="{F78691A2-2DD1-4F8C-8925-F6B69D765520}" srcOrd="3" destOrd="0" parTransId="{E3616912-2658-44D4-BC3B-39E0909A398E}" sibTransId="{F77A64C2-E38D-464F-B3F7-E52FF22E1692}"/>
    <dgm:cxn modelId="{28960261-1DC4-4956-B4D5-34AC9F88930C}" type="presOf" srcId="{5FC721B7-FBA5-40D7-9B22-38B47D2B5673}" destId="{0DCB9691-A78C-428C-9445-08374773D8E9}" srcOrd="0" destOrd="4" presId="urn:microsoft.com/office/officeart/2005/8/layout/vList2"/>
    <dgm:cxn modelId="{E467A165-B162-4655-A25A-50762F4E3EB0}" type="presOf" srcId="{43EA54F4-4523-4978-AD2B-4C9332F98561}" destId="{0DCB9691-A78C-428C-9445-08374773D8E9}" srcOrd="0" destOrd="0" presId="urn:microsoft.com/office/officeart/2005/8/layout/vList2"/>
    <dgm:cxn modelId="{4008C865-07FF-4561-B3DA-3539095CC1BB}" srcId="{40A10F89-26A2-4929-AD26-B86F82CA2265}" destId="{0F391652-7596-4E39-AB26-139A6707827A}" srcOrd="0" destOrd="0" parTransId="{42660FA2-0651-44B6-95E6-12D8D5E36349}" sibTransId="{EAF4288F-D6B2-4776-8FA7-4B9DFBFD9511}"/>
    <dgm:cxn modelId="{33145D77-622B-4413-AB0D-CEDDF77CD8C4}" type="presOf" srcId="{344B82F9-F652-4F38-8594-8E4EA86A0BDC}" destId="{940694FE-918D-4A1B-BA3A-007FCFBE471F}" srcOrd="0" destOrd="0" presId="urn:microsoft.com/office/officeart/2005/8/layout/vList2"/>
    <dgm:cxn modelId="{9D4E9F57-71A5-4A83-BED7-B5B55776283B}" type="presOf" srcId="{0F391652-7596-4E39-AB26-139A6707827A}" destId="{B65A6199-E84F-424B-810D-F5869D3157DF}" srcOrd="0" destOrd="0" presId="urn:microsoft.com/office/officeart/2005/8/layout/vList2"/>
    <dgm:cxn modelId="{CE319995-4B5F-4FD3-B599-9C2D07A247AC}" srcId="{344B82F9-F652-4F38-8594-8E4EA86A0BDC}" destId="{503E1A06-297F-4639-AD19-44CFBB9E0D17}" srcOrd="0" destOrd="0" parTransId="{0CF4FA69-1585-4F95-9EF0-17B7D0961C5C}" sibTransId="{AF3B5C03-D64E-486E-BC79-B479D342CF67}"/>
    <dgm:cxn modelId="{8C2E90A7-C0D8-4892-AFA6-CC98A4D643D2}" srcId="{503E1A06-297F-4639-AD19-44CFBB9E0D17}" destId="{7EE05F1C-1F9C-4735-8A60-E3A990C3A0FD}" srcOrd="2" destOrd="0" parTransId="{9531A737-96FB-41FC-AE43-FCBDDC2006D9}" sibTransId="{AB630D3D-9155-47CA-9FB9-92433CEAB892}"/>
    <dgm:cxn modelId="{25674CA9-0E4F-420F-B287-DC531C978D80}" srcId="{344B82F9-F652-4F38-8594-8E4EA86A0BDC}" destId="{40A10F89-26A2-4929-AD26-B86F82CA2265}" srcOrd="1" destOrd="0" parTransId="{78628EB0-5162-4C45-B2C9-A456CD31DA54}" sibTransId="{D278D217-13DD-417F-A98E-9170691F3AF3}"/>
    <dgm:cxn modelId="{D30121AC-D928-42B4-BCF7-1B4891832225}" srcId="{40A10F89-26A2-4929-AD26-B86F82CA2265}" destId="{CCD00DA6-E10F-4891-AD76-A331FC1C7907}" srcOrd="1" destOrd="0" parTransId="{DDB3AF11-82EE-4E76-8D52-E7D8CBD16FB9}" sibTransId="{A1342217-9564-489A-B775-F209445FAF03}"/>
    <dgm:cxn modelId="{9D0C46AE-4591-414F-A5E2-BD3D05C1C402}" type="presOf" srcId="{CCD00DA6-E10F-4891-AD76-A331FC1C7907}" destId="{B65A6199-E84F-424B-810D-F5869D3157DF}" srcOrd="0" destOrd="1" presId="urn:microsoft.com/office/officeart/2005/8/layout/vList2"/>
    <dgm:cxn modelId="{4BC5E7B5-3A81-4FC9-A68C-A42BF778B529}" type="presOf" srcId="{503E1A06-297F-4639-AD19-44CFBB9E0D17}" destId="{43083E8C-3ACB-4310-8567-F635ACFB62E2}" srcOrd="0" destOrd="0" presId="urn:microsoft.com/office/officeart/2005/8/layout/vList2"/>
    <dgm:cxn modelId="{A7BF99B8-EFBB-4C40-8F9D-9984D7DDEB1D}" srcId="{503E1A06-297F-4639-AD19-44CFBB9E0D17}" destId="{43EA54F4-4523-4978-AD2B-4C9332F98561}" srcOrd="0" destOrd="0" parTransId="{6198649C-00A8-45C2-9B08-0B7FC2A37941}" sibTransId="{D249AB29-0E1B-4E52-B1F4-3BA6ADC988EE}"/>
    <dgm:cxn modelId="{5F70A6BD-2975-4326-A648-B1E47B7C205D}" type="presOf" srcId="{F78691A2-2DD1-4F8C-8925-F6B69D765520}" destId="{0DCB9691-A78C-428C-9445-08374773D8E9}" srcOrd="0" destOrd="3" presId="urn:microsoft.com/office/officeart/2005/8/layout/vList2"/>
    <dgm:cxn modelId="{6B5747CC-ABF7-4340-B7E3-D97107F224ED}" type="presOf" srcId="{40A10F89-26A2-4929-AD26-B86F82CA2265}" destId="{C2CB87CE-DF98-4681-9C4C-A23AD5E86B2D}" srcOrd="0" destOrd="0" presId="urn:microsoft.com/office/officeart/2005/8/layout/vList2"/>
    <dgm:cxn modelId="{4E54CD66-5745-4AC4-A24E-D0E51F0F6F16}" type="presParOf" srcId="{940694FE-918D-4A1B-BA3A-007FCFBE471F}" destId="{43083E8C-3ACB-4310-8567-F635ACFB62E2}" srcOrd="0" destOrd="0" presId="urn:microsoft.com/office/officeart/2005/8/layout/vList2"/>
    <dgm:cxn modelId="{CE037EB5-0FC9-430C-B7C3-8BA413113247}" type="presParOf" srcId="{940694FE-918D-4A1B-BA3A-007FCFBE471F}" destId="{0DCB9691-A78C-428C-9445-08374773D8E9}" srcOrd="1" destOrd="0" presId="urn:microsoft.com/office/officeart/2005/8/layout/vList2"/>
    <dgm:cxn modelId="{ED7D3D9B-BD35-4DAF-9F26-8671BC85E148}" type="presParOf" srcId="{940694FE-918D-4A1B-BA3A-007FCFBE471F}" destId="{C2CB87CE-DF98-4681-9C4C-A23AD5E86B2D}" srcOrd="2" destOrd="0" presId="urn:microsoft.com/office/officeart/2005/8/layout/vList2"/>
    <dgm:cxn modelId="{2725E63D-0AF4-4242-A0DD-087FEDA92A51}" type="presParOf" srcId="{940694FE-918D-4A1B-BA3A-007FCFBE471F}" destId="{B65A6199-E84F-424B-810D-F5869D3157D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F3F811-6894-420B-8CA5-DD68F09FC34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04C37C6-1F32-44A8-8D08-8331439C9FB8}">
      <dgm:prSet phldrT="[Text]" custT="1"/>
      <dgm:spPr/>
      <dgm:t>
        <a:bodyPr/>
        <a:lstStyle/>
        <a:p>
          <a:r>
            <a:rPr lang="en-US" sz="2400" dirty="0"/>
            <a:t>Malware scanners</a:t>
          </a:r>
        </a:p>
      </dgm:t>
    </dgm:pt>
    <dgm:pt modelId="{2C64292E-2A67-498C-8153-BB5811D47A46}" type="parTrans" cxnId="{DEA59EE6-C4E4-4295-99F4-6FC1A712B849}">
      <dgm:prSet/>
      <dgm:spPr/>
      <dgm:t>
        <a:bodyPr/>
        <a:lstStyle/>
        <a:p>
          <a:endParaRPr lang="en-US"/>
        </a:p>
      </dgm:t>
    </dgm:pt>
    <dgm:pt modelId="{93D42E4E-2B8C-423E-9D0A-1578F78EB293}" type="sibTrans" cxnId="{DEA59EE6-C4E4-4295-99F4-6FC1A712B849}">
      <dgm:prSet/>
      <dgm:spPr/>
      <dgm:t>
        <a:bodyPr/>
        <a:lstStyle/>
        <a:p>
          <a:endParaRPr lang="en-US"/>
        </a:p>
      </dgm:t>
    </dgm:pt>
    <dgm:pt modelId="{CFCF7BA1-159C-4578-BEA6-1709B8AA0E1D}">
      <dgm:prSet phldrT="[Text]" custT="1"/>
      <dgm:spPr/>
      <dgm:t>
        <a:bodyPr/>
        <a:lstStyle/>
        <a:p>
          <a:r>
            <a:rPr lang="en-US" sz="2400" dirty="0"/>
            <a:t>Secure Shell (SSH)</a:t>
          </a:r>
        </a:p>
      </dgm:t>
    </dgm:pt>
    <dgm:pt modelId="{F990F70C-7406-4517-9BCF-4164CBBF3132}" type="parTrans" cxnId="{741A5C61-C456-4F1D-8779-E465C585C733}">
      <dgm:prSet/>
      <dgm:spPr/>
      <dgm:t>
        <a:bodyPr/>
        <a:lstStyle/>
        <a:p>
          <a:endParaRPr lang="en-US"/>
        </a:p>
      </dgm:t>
    </dgm:pt>
    <dgm:pt modelId="{6ACBEE39-13F8-4B19-9414-541BEDB95D8D}" type="sibTrans" cxnId="{741A5C61-C456-4F1D-8779-E465C585C733}">
      <dgm:prSet/>
      <dgm:spPr/>
      <dgm:t>
        <a:bodyPr/>
        <a:lstStyle/>
        <a:p>
          <a:endParaRPr lang="en-US"/>
        </a:p>
      </dgm:t>
    </dgm:pt>
    <dgm:pt modelId="{12A64AEB-EC17-42A5-ABCE-55A6048FB85F}">
      <dgm:prSet phldrT="[Text]" custT="1"/>
      <dgm:spPr/>
      <dgm:t>
        <a:bodyPr/>
        <a:lstStyle/>
        <a:p>
          <a:r>
            <a:rPr lang="en-US" sz="2400" dirty="0"/>
            <a:t>Pretty Good Privacy (PGP)</a:t>
          </a:r>
        </a:p>
      </dgm:t>
    </dgm:pt>
    <dgm:pt modelId="{633A4B1B-9E87-44C3-A7DE-4B3F6FD05D74}" type="parTrans" cxnId="{EA16B198-4D64-4BAC-B304-0A36552B3395}">
      <dgm:prSet/>
      <dgm:spPr/>
      <dgm:t>
        <a:bodyPr/>
        <a:lstStyle/>
        <a:p>
          <a:endParaRPr lang="en-US"/>
        </a:p>
      </dgm:t>
    </dgm:pt>
    <dgm:pt modelId="{62D07840-5A68-4FDB-9FE0-7F0A4995B68C}" type="sibTrans" cxnId="{EA16B198-4D64-4BAC-B304-0A36552B3395}">
      <dgm:prSet/>
      <dgm:spPr/>
      <dgm:t>
        <a:bodyPr/>
        <a:lstStyle/>
        <a:p>
          <a:endParaRPr lang="en-US"/>
        </a:p>
      </dgm:t>
    </dgm:pt>
    <dgm:pt modelId="{4F00516F-E566-4B15-8442-2F8CE534576B}">
      <dgm:prSet phldrT="[Text]" custT="1"/>
      <dgm:spPr/>
      <dgm:t>
        <a:bodyPr/>
        <a:lstStyle/>
        <a:p>
          <a:r>
            <a:rPr lang="en-US" sz="2400" dirty="0"/>
            <a:t>Secure/Multipurpose Internet Mail Extension (S/MIME)</a:t>
          </a:r>
        </a:p>
      </dgm:t>
    </dgm:pt>
    <dgm:pt modelId="{3FAC4EE6-63C2-47B7-BE19-733D434F80A1}" type="parTrans" cxnId="{A94730F3-82E0-4944-9B50-16FDD8E7DE16}">
      <dgm:prSet/>
      <dgm:spPr/>
      <dgm:t>
        <a:bodyPr/>
        <a:lstStyle/>
        <a:p>
          <a:endParaRPr lang="en-US"/>
        </a:p>
      </dgm:t>
    </dgm:pt>
    <dgm:pt modelId="{37EF21FB-14B6-46F1-9E4C-99DEE4E2B84B}" type="sibTrans" cxnId="{A94730F3-82E0-4944-9B50-16FDD8E7DE16}">
      <dgm:prSet/>
      <dgm:spPr/>
      <dgm:t>
        <a:bodyPr/>
        <a:lstStyle/>
        <a:p>
          <a:endParaRPr lang="en-US"/>
        </a:p>
      </dgm:t>
    </dgm:pt>
    <dgm:pt modelId="{56578B93-2755-4351-A3F3-9C82BA18C388}" type="pres">
      <dgm:prSet presAssocID="{65F3F811-6894-420B-8CA5-DD68F09FC340}" presName="Name0" presStyleCnt="0">
        <dgm:presLayoutVars>
          <dgm:chMax val="7"/>
          <dgm:chPref val="7"/>
          <dgm:dir/>
        </dgm:presLayoutVars>
      </dgm:prSet>
      <dgm:spPr/>
    </dgm:pt>
    <dgm:pt modelId="{1BC7954C-F8BA-4FD7-8C11-6213E4CBB570}" type="pres">
      <dgm:prSet presAssocID="{65F3F811-6894-420B-8CA5-DD68F09FC340}" presName="Name1" presStyleCnt="0"/>
      <dgm:spPr/>
    </dgm:pt>
    <dgm:pt modelId="{11EF0414-79AA-4627-A933-5936C46DF3C7}" type="pres">
      <dgm:prSet presAssocID="{65F3F811-6894-420B-8CA5-DD68F09FC340}" presName="cycle" presStyleCnt="0"/>
      <dgm:spPr/>
    </dgm:pt>
    <dgm:pt modelId="{C1D6EF07-DFAA-495A-8CAF-04F0920721A6}" type="pres">
      <dgm:prSet presAssocID="{65F3F811-6894-420B-8CA5-DD68F09FC340}" presName="srcNode" presStyleLbl="node1" presStyleIdx="0" presStyleCnt="4"/>
      <dgm:spPr/>
    </dgm:pt>
    <dgm:pt modelId="{C93CEB90-EDF2-475E-AB6F-D4A65809FF09}" type="pres">
      <dgm:prSet presAssocID="{65F3F811-6894-420B-8CA5-DD68F09FC340}" presName="conn" presStyleLbl="parChTrans1D2" presStyleIdx="0" presStyleCnt="1"/>
      <dgm:spPr/>
    </dgm:pt>
    <dgm:pt modelId="{49F94810-C618-4713-881A-85AB240AD06E}" type="pres">
      <dgm:prSet presAssocID="{65F3F811-6894-420B-8CA5-DD68F09FC340}" presName="extraNode" presStyleLbl="node1" presStyleIdx="0" presStyleCnt="4"/>
      <dgm:spPr/>
    </dgm:pt>
    <dgm:pt modelId="{FFA23225-D805-4C13-87CD-ACC7BF4B3B1E}" type="pres">
      <dgm:prSet presAssocID="{65F3F811-6894-420B-8CA5-DD68F09FC340}" presName="dstNode" presStyleLbl="node1" presStyleIdx="0" presStyleCnt="4"/>
      <dgm:spPr/>
    </dgm:pt>
    <dgm:pt modelId="{8EA48657-8E2B-4F43-86DE-06342E321CEB}" type="pres">
      <dgm:prSet presAssocID="{C04C37C6-1F32-44A8-8D08-8331439C9FB8}" presName="text_1" presStyleLbl="node1" presStyleIdx="0" presStyleCnt="4">
        <dgm:presLayoutVars>
          <dgm:bulletEnabled val="1"/>
        </dgm:presLayoutVars>
      </dgm:prSet>
      <dgm:spPr/>
    </dgm:pt>
    <dgm:pt modelId="{EAB87F4C-85BD-42F5-BBB1-95BB44EBA42C}" type="pres">
      <dgm:prSet presAssocID="{C04C37C6-1F32-44A8-8D08-8331439C9FB8}" presName="accent_1" presStyleCnt="0"/>
      <dgm:spPr/>
    </dgm:pt>
    <dgm:pt modelId="{C67FED27-2F91-4044-A0C0-E6CC33961119}" type="pres">
      <dgm:prSet presAssocID="{C04C37C6-1F32-44A8-8D08-8331439C9FB8}" presName="accentRepeatNode" presStyleLbl="solidFgAcc1" presStyleIdx="0" presStyleCnt="4"/>
      <dgm:spPr/>
    </dgm:pt>
    <dgm:pt modelId="{44ECCBC9-36C9-48A7-BA44-5C08BAF21E84}" type="pres">
      <dgm:prSet presAssocID="{CFCF7BA1-159C-4578-BEA6-1709B8AA0E1D}" presName="text_2" presStyleLbl="node1" presStyleIdx="1" presStyleCnt="4">
        <dgm:presLayoutVars>
          <dgm:bulletEnabled val="1"/>
        </dgm:presLayoutVars>
      </dgm:prSet>
      <dgm:spPr/>
    </dgm:pt>
    <dgm:pt modelId="{8B083B17-904A-4E62-A5CF-B11E6B537C97}" type="pres">
      <dgm:prSet presAssocID="{CFCF7BA1-159C-4578-BEA6-1709B8AA0E1D}" presName="accent_2" presStyleCnt="0"/>
      <dgm:spPr/>
    </dgm:pt>
    <dgm:pt modelId="{7D763915-B654-45AE-AF72-E5387D072637}" type="pres">
      <dgm:prSet presAssocID="{CFCF7BA1-159C-4578-BEA6-1709B8AA0E1D}" presName="accentRepeatNode" presStyleLbl="solidFgAcc1" presStyleIdx="1" presStyleCnt="4"/>
      <dgm:spPr/>
    </dgm:pt>
    <dgm:pt modelId="{8B68F3A7-72A2-4245-9731-5C0EC21E1CA5}" type="pres">
      <dgm:prSet presAssocID="{12A64AEB-EC17-42A5-ABCE-55A6048FB85F}" presName="text_3" presStyleLbl="node1" presStyleIdx="2" presStyleCnt="4">
        <dgm:presLayoutVars>
          <dgm:bulletEnabled val="1"/>
        </dgm:presLayoutVars>
      </dgm:prSet>
      <dgm:spPr/>
    </dgm:pt>
    <dgm:pt modelId="{AAAB7533-1F48-4516-94D5-954D3B1A726F}" type="pres">
      <dgm:prSet presAssocID="{12A64AEB-EC17-42A5-ABCE-55A6048FB85F}" presName="accent_3" presStyleCnt="0"/>
      <dgm:spPr/>
    </dgm:pt>
    <dgm:pt modelId="{E734FC87-59A9-419E-9945-0A0A7D0B3C62}" type="pres">
      <dgm:prSet presAssocID="{12A64AEB-EC17-42A5-ABCE-55A6048FB85F}" presName="accentRepeatNode" presStyleLbl="solidFgAcc1" presStyleIdx="2" presStyleCnt="4"/>
      <dgm:spPr/>
    </dgm:pt>
    <dgm:pt modelId="{5071E77C-BEEE-485E-88B8-BE821C8B4F81}" type="pres">
      <dgm:prSet presAssocID="{4F00516F-E566-4B15-8442-2F8CE534576B}" presName="text_4" presStyleLbl="node1" presStyleIdx="3" presStyleCnt="4">
        <dgm:presLayoutVars>
          <dgm:bulletEnabled val="1"/>
        </dgm:presLayoutVars>
      </dgm:prSet>
      <dgm:spPr/>
    </dgm:pt>
    <dgm:pt modelId="{A4AB1309-735A-4B8C-86F4-399203334A4B}" type="pres">
      <dgm:prSet presAssocID="{4F00516F-E566-4B15-8442-2F8CE534576B}" presName="accent_4" presStyleCnt="0"/>
      <dgm:spPr/>
    </dgm:pt>
    <dgm:pt modelId="{AF7DCD68-162E-4EE5-B5F2-5BBF6620DBA3}" type="pres">
      <dgm:prSet presAssocID="{4F00516F-E566-4B15-8442-2F8CE534576B}" presName="accentRepeatNode" presStyleLbl="solidFgAcc1" presStyleIdx="3" presStyleCnt="4"/>
      <dgm:spPr/>
    </dgm:pt>
  </dgm:ptLst>
  <dgm:cxnLst>
    <dgm:cxn modelId="{800D9B1B-73E7-4C1C-A54B-10664AB3B308}" type="presOf" srcId="{65F3F811-6894-420B-8CA5-DD68F09FC340}" destId="{56578B93-2755-4351-A3F3-9C82BA18C388}" srcOrd="0" destOrd="0" presId="urn:microsoft.com/office/officeart/2008/layout/VerticalCurvedList"/>
    <dgm:cxn modelId="{741A5C61-C456-4F1D-8779-E465C585C733}" srcId="{65F3F811-6894-420B-8CA5-DD68F09FC340}" destId="{CFCF7BA1-159C-4578-BEA6-1709B8AA0E1D}" srcOrd="1" destOrd="0" parTransId="{F990F70C-7406-4517-9BCF-4164CBBF3132}" sibTransId="{6ACBEE39-13F8-4B19-9414-541BEDB95D8D}"/>
    <dgm:cxn modelId="{EA16B198-4D64-4BAC-B304-0A36552B3395}" srcId="{65F3F811-6894-420B-8CA5-DD68F09FC340}" destId="{12A64AEB-EC17-42A5-ABCE-55A6048FB85F}" srcOrd="2" destOrd="0" parTransId="{633A4B1B-9E87-44C3-A7DE-4B3F6FD05D74}" sibTransId="{62D07840-5A68-4FDB-9FE0-7F0A4995B68C}"/>
    <dgm:cxn modelId="{3DCFF79F-26B9-486F-AFD0-AB4A8AB09195}" type="presOf" srcId="{CFCF7BA1-159C-4578-BEA6-1709B8AA0E1D}" destId="{44ECCBC9-36C9-48A7-BA44-5C08BAF21E84}" srcOrd="0" destOrd="0" presId="urn:microsoft.com/office/officeart/2008/layout/VerticalCurvedList"/>
    <dgm:cxn modelId="{1359BDAD-6185-42CC-B2A1-2671BE5914EB}" type="presOf" srcId="{12A64AEB-EC17-42A5-ABCE-55A6048FB85F}" destId="{8B68F3A7-72A2-4245-9731-5C0EC21E1CA5}" srcOrd="0" destOrd="0" presId="urn:microsoft.com/office/officeart/2008/layout/VerticalCurvedList"/>
    <dgm:cxn modelId="{B8FACBB8-0299-488E-8115-CE40F4D351C7}" type="presOf" srcId="{93D42E4E-2B8C-423E-9D0A-1578F78EB293}" destId="{C93CEB90-EDF2-475E-AB6F-D4A65809FF09}" srcOrd="0" destOrd="0" presId="urn:microsoft.com/office/officeart/2008/layout/VerticalCurvedList"/>
    <dgm:cxn modelId="{F0A710D6-51F6-4147-8ED7-29A8D1B0589C}" type="presOf" srcId="{C04C37C6-1F32-44A8-8D08-8331439C9FB8}" destId="{8EA48657-8E2B-4F43-86DE-06342E321CEB}" srcOrd="0" destOrd="0" presId="urn:microsoft.com/office/officeart/2008/layout/VerticalCurvedList"/>
    <dgm:cxn modelId="{DEA59EE6-C4E4-4295-99F4-6FC1A712B849}" srcId="{65F3F811-6894-420B-8CA5-DD68F09FC340}" destId="{C04C37C6-1F32-44A8-8D08-8331439C9FB8}" srcOrd="0" destOrd="0" parTransId="{2C64292E-2A67-498C-8153-BB5811D47A46}" sibTransId="{93D42E4E-2B8C-423E-9D0A-1578F78EB293}"/>
    <dgm:cxn modelId="{BEF86AF0-E40A-4A7C-AE14-00805F9C671C}" type="presOf" srcId="{4F00516F-E566-4B15-8442-2F8CE534576B}" destId="{5071E77C-BEEE-485E-88B8-BE821C8B4F81}" srcOrd="0" destOrd="0" presId="urn:microsoft.com/office/officeart/2008/layout/VerticalCurvedList"/>
    <dgm:cxn modelId="{A94730F3-82E0-4944-9B50-16FDD8E7DE16}" srcId="{65F3F811-6894-420B-8CA5-DD68F09FC340}" destId="{4F00516F-E566-4B15-8442-2F8CE534576B}" srcOrd="3" destOrd="0" parTransId="{3FAC4EE6-63C2-47B7-BE19-733D434F80A1}" sibTransId="{37EF21FB-14B6-46F1-9E4C-99DEE4E2B84B}"/>
    <dgm:cxn modelId="{0E6A19F3-A13B-4B24-8A1A-D5BCF82CECB4}" type="presParOf" srcId="{56578B93-2755-4351-A3F3-9C82BA18C388}" destId="{1BC7954C-F8BA-4FD7-8C11-6213E4CBB570}" srcOrd="0" destOrd="0" presId="urn:microsoft.com/office/officeart/2008/layout/VerticalCurvedList"/>
    <dgm:cxn modelId="{A5AEA221-4272-4555-AC0C-7F943CB77BAE}" type="presParOf" srcId="{1BC7954C-F8BA-4FD7-8C11-6213E4CBB570}" destId="{11EF0414-79AA-4627-A933-5936C46DF3C7}" srcOrd="0" destOrd="0" presId="urn:microsoft.com/office/officeart/2008/layout/VerticalCurvedList"/>
    <dgm:cxn modelId="{B8670D43-EFF3-4434-9A28-1FFB11879226}" type="presParOf" srcId="{11EF0414-79AA-4627-A933-5936C46DF3C7}" destId="{C1D6EF07-DFAA-495A-8CAF-04F0920721A6}" srcOrd="0" destOrd="0" presId="urn:microsoft.com/office/officeart/2008/layout/VerticalCurvedList"/>
    <dgm:cxn modelId="{10516BF3-F03B-4B51-B3D8-C198CF797A35}" type="presParOf" srcId="{11EF0414-79AA-4627-A933-5936C46DF3C7}" destId="{C93CEB90-EDF2-475E-AB6F-D4A65809FF09}" srcOrd="1" destOrd="0" presId="urn:microsoft.com/office/officeart/2008/layout/VerticalCurvedList"/>
    <dgm:cxn modelId="{2E272550-3AC4-4EA1-B483-1DF1580F9D8B}" type="presParOf" srcId="{11EF0414-79AA-4627-A933-5936C46DF3C7}" destId="{49F94810-C618-4713-881A-85AB240AD06E}" srcOrd="2" destOrd="0" presId="urn:microsoft.com/office/officeart/2008/layout/VerticalCurvedList"/>
    <dgm:cxn modelId="{80A63D0D-37C4-4DC6-8216-C7F527F115B2}" type="presParOf" srcId="{11EF0414-79AA-4627-A933-5936C46DF3C7}" destId="{FFA23225-D805-4C13-87CD-ACC7BF4B3B1E}" srcOrd="3" destOrd="0" presId="urn:microsoft.com/office/officeart/2008/layout/VerticalCurvedList"/>
    <dgm:cxn modelId="{EA3B2112-85F2-46C3-980D-F8CA66B65265}" type="presParOf" srcId="{1BC7954C-F8BA-4FD7-8C11-6213E4CBB570}" destId="{8EA48657-8E2B-4F43-86DE-06342E321CEB}" srcOrd="1" destOrd="0" presId="urn:microsoft.com/office/officeart/2008/layout/VerticalCurvedList"/>
    <dgm:cxn modelId="{BAE93C77-CE9F-4476-9AED-B481D9DF9ADD}" type="presParOf" srcId="{1BC7954C-F8BA-4FD7-8C11-6213E4CBB570}" destId="{EAB87F4C-85BD-42F5-BBB1-95BB44EBA42C}" srcOrd="2" destOrd="0" presId="urn:microsoft.com/office/officeart/2008/layout/VerticalCurvedList"/>
    <dgm:cxn modelId="{A4376221-F551-43DA-BAAC-3E0FDB5D4B2B}" type="presParOf" srcId="{EAB87F4C-85BD-42F5-BBB1-95BB44EBA42C}" destId="{C67FED27-2F91-4044-A0C0-E6CC33961119}" srcOrd="0" destOrd="0" presId="urn:microsoft.com/office/officeart/2008/layout/VerticalCurvedList"/>
    <dgm:cxn modelId="{2D19FC3D-F372-4FF2-B634-BFA76C57A33F}" type="presParOf" srcId="{1BC7954C-F8BA-4FD7-8C11-6213E4CBB570}" destId="{44ECCBC9-36C9-48A7-BA44-5C08BAF21E84}" srcOrd="3" destOrd="0" presId="urn:microsoft.com/office/officeart/2008/layout/VerticalCurvedList"/>
    <dgm:cxn modelId="{2B16F350-A865-473F-A233-CA306BCFAF67}" type="presParOf" srcId="{1BC7954C-F8BA-4FD7-8C11-6213E4CBB570}" destId="{8B083B17-904A-4E62-A5CF-B11E6B537C97}" srcOrd="4" destOrd="0" presId="urn:microsoft.com/office/officeart/2008/layout/VerticalCurvedList"/>
    <dgm:cxn modelId="{A5723825-F9D0-43B2-BB65-156CABBB2D0C}" type="presParOf" srcId="{8B083B17-904A-4E62-A5CF-B11E6B537C97}" destId="{7D763915-B654-45AE-AF72-E5387D072637}" srcOrd="0" destOrd="0" presId="urn:microsoft.com/office/officeart/2008/layout/VerticalCurvedList"/>
    <dgm:cxn modelId="{3E04C649-83FB-43A0-94A7-068477E24EBF}" type="presParOf" srcId="{1BC7954C-F8BA-4FD7-8C11-6213E4CBB570}" destId="{8B68F3A7-72A2-4245-9731-5C0EC21E1CA5}" srcOrd="5" destOrd="0" presId="urn:microsoft.com/office/officeart/2008/layout/VerticalCurvedList"/>
    <dgm:cxn modelId="{8D8DB00F-E4EA-464C-9778-5D55CD34511E}" type="presParOf" srcId="{1BC7954C-F8BA-4FD7-8C11-6213E4CBB570}" destId="{AAAB7533-1F48-4516-94D5-954D3B1A726F}" srcOrd="6" destOrd="0" presId="urn:microsoft.com/office/officeart/2008/layout/VerticalCurvedList"/>
    <dgm:cxn modelId="{72A01746-3D2E-4033-AB7C-38D1C9F099EF}" type="presParOf" srcId="{AAAB7533-1F48-4516-94D5-954D3B1A726F}" destId="{E734FC87-59A9-419E-9945-0A0A7D0B3C62}" srcOrd="0" destOrd="0" presId="urn:microsoft.com/office/officeart/2008/layout/VerticalCurvedList"/>
    <dgm:cxn modelId="{4F174C6F-6A82-4749-AAB2-E412C4AFC818}" type="presParOf" srcId="{1BC7954C-F8BA-4FD7-8C11-6213E4CBB570}" destId="{5071E77C-BEEE-485E-88B8-BE821C8B4F81}" srcOrd="7" destOrd="0" presId="urn:microsoft.com/office/officeart/2008/layout/VerticalCurvedList"/>
    <dgm:cxn modelId="{D45EF8CC-469A-4CE0-B606-B442DD0C9EA0}" type="presParOf" srcId="{1BC7954C-F8BA-4FD7-8C11-6213E4CBB570}" destId="{A4AB1309-735A-4B8C-86F4-399203334A4B}" srcOrd="8" destOrd="0" presId="urn:microsoft.com/office/officeart/2008/layout/VerticalCurvedList"/>
    <dgm:cxn modelId="{510CD130-DD03-43F9-BCFC-6FA1C33CD77D}" type="presParOf" srcId="{A4AB1309-735A-4B8C-86F4-399203334A4B}" destId="{AF7DCD68-162E-4EE5-B5F2-5BBF6620DBA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12628-3839-488F-B651-F6316942EE2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5E648E5-79E9-43D4-B8C9-2955EDC8CC2B}">
      <dgm:prSet phldrT="[Text]" custT="1"/>
      <dgm:spPr/>
      <dgm:t>
        <a:bodyPr/>
        <a:lstStyle/>
        <a:p>
          <a:r>
            <a:rPr lang="en-US" sz="2800" dirty="0"/>
            <a:t>Frame</a:t>
          </a:r>
        </a:p>
      </dgm:t>
    </dgm:pt>
    <dgm:pt modelId="{54F4CE90-66CB-4301-B4D3-2DA122CBC803}" type="parTrans" cxnId="{A3CB6F5B-6914-40A2-A8D6-48C7F959B5A8}">
      <dgm:prSet/>
      <dgm:spPr/>
      <dgm:t>
        <a:bodyPr/>
        <a:lstStyle/>
        <a:p>
          <a:endParaRPr lang="en-US"/>
        </a:p>
      </dgm:t>
    </dgm:pt>
    <dgm:pt modelId="{808CFC92-B7B0-4B81-8985-AD53F0E55EFC}" type="sibTrans" cxnId="{A3CB6F5B-6914-40A2-A8D6-48C7F959B5A8}">
      <dgm:prSet/>
      <dgm:spPr/>
      <dgm:t>
        <a:bodyPr/>
        <a:lstStyle/>
        <a:p>
          <a:endParaRPr lang="en-US"/>
        </a:p>
      </dgm:t>
    </dgm:pt>
    <dgm:pt modelId="{C8A6A1B1-3A29-43DE-99B5-EE282A147406}">
      <dgm:prSet phldrT="[Text]" custT="1"/>
      <dgm:spPr/>
      <dgm:t>
        <a:bodyPr/>
        <a:lstStyle/>
        <a:p>
          <a:r>
            <a:rPr lang="en-US" sz="2800" dirty="0"/>
            <a:t>IEEE 802.3</a:t>
          </a:r>
        </a:p>
      </dgm:t>
    </dgm:pt>
    <dgm:pt modelId="{8A185F44-E150-441C-B439-F9AFF4AA741E}" type="parTrans" cxnId="{2D828CF8-6C8F-4A6E-B638-0D6B8091C8A7}">
      <dgm:prSet/>
      <dgm:spPr/>
      <dgm:t>
        <a:bodyPr/>
        <a:lstStyle/>
        <a:p>
          <a:endParaRPr lang="en-US"/>
        </a:p>
      </dgm:t>
    </dgm:pt>
    <dgm:pt modelId="{1C63EBC5-5253-4BA4-A2AC-C55D8BDAAD70}" type="sibTrans" cxnId="{2D828CF8-6C8F-4A6E-B638-0D6B8091C8A7}">
      <dgm:prSet/>
      <dgm:spPr/>
      <dgm:t>
        <a:bodyPr/>
        <a:lstStyle/>
        <a:p>
          <a:endParaRPr lang="en-US"/>
        </a:p>
      </dgm:t>
    </dgm:pt>
    <dgm:pt modelId="{FFCE7FD7-9D07-4408-A819-C21E013EFE38}">
      <dgm:prSet phldrT="[Text]" custT="1"/>
      <dgm:spPr/>
      <dgm:t>
        <a:bodyPr/>
        <a:lstStyle/>
        <a:p>
          <a:r>
            <a:rPr lang="en-US" sz="2800" dirty="0"/>
            <a:t>Flow control</a:t>
          </a:r>
        </a:p>
      </dgm:t>
    </dgm:pt>
    <dgm:pt modelId="{D340B008-FC5D-449C-9D48-60D7769A78BD}" type="parTrans" cxnId="{3FE445E4-7ED7-4700-8CCB-236470B12962}">
      <dgm:prSet/>
      <dgm:spPr/>
      <dgm:t>
        <a:bodyPr/>
        <a:lstStyle/>
        <a:p>
          <a:endParaRPr lang="en-US"/>
        </a:p>
      </dgm:t>
    </dgm:pt>
    <dgm:pt modelId="{2F2B92DF-FDB3-4E00-B335-97D352787038}" type="sibTrans" cxnId="{3FE445E4-7ED7-4700-8CCB-236470B12962}">
      <dgm:prSet/>
      <dgm:spPr/>
      <dgm:t>
        <a:bodyPr/>
        <a:lstStyle/>
        <a:p>
          <a:endParaRPr lang="en-US"/>
        </a:p>
      </dgm:t>
    </dgm:pt>
    <dgm:pt modelId="{C79F8D2C-7B59-47EE-9B8A-92FA0C73C6E7}">
      <dgm:prSet phldrT="[Text]" custT="1"/>
      <dgm:spPr/>
      <dgm:t>
        <a:bodyPr/>
        <a:lstStyle/>
        <a:p>
          <a:r>
            <a:rPr lang="en-US" sz="2800" dirty="0"/>
            <a:t>ARP</a:t>
          </a:r>
        </a:p>
      </dgm:t>
    </dgm:pt>
    <dgm:pt modelId="{C446E9B0-E1D6-4965-B483-395CAF245362}" type="parTrans" cxnId="{925CC08A-BE30-4DC5-8CA2-0F0E65BC2E57}">
      <dgm:prSet/>
      <dgm:spPr/>
      <dgm:t>
        <a:bodyPr/>
        <a:lstStyle/>
        <a:p>
          <a:endParaRPr lang="en-US"/>
        </a:p>
      </dgm:t>
    </dgm:pt>
    <dgm:pt modelId="{DC3CD185-24A0-4A34-AC98-23EDEBA8EEF5}" type="sibTrans" cxnId="{925CC08A-BE30-4DC5-8CA2-0F0E65BC2E57}">
      <dgm:prSet/>
      <dgm:spPr/>
      <dgm:t>
        <a:bodyPr/>
        <a:lstStyle/>
        <a:p>
          <a:endParaRPr lang="en-US"/>
        </a:p>
      </dgm:t>
    </dgm:pt>
    <dgm:pt modelId="{0C26C3D4-91DB-4586-9318-D63349AEE16E}" type="pres">
      <dgm:prSet presAssocID="{27F12628-3839-488F-B651-F6316942EE2F}" presName="diagram" presStyleCnt="0">
        <dgm:presLayoutVars>
          <dgm:dir/>
          <dgm:resizeHandles val="exact"/>
        </dgm:presLayoutVars>
      </dgm:prSet>
      <dgm:spPr/>
    </dgm:pt>
    <dgm:pt modelId="{27F6D4F5-30D1-431A-AF6D-660EB728627F}" type="pres">
      <dgm:prSet presAssocID="{F5E648E5-79E9-43D4-B8C9-2955EDC8CC2B}" presName="node" presStyleLbl="node1" presStyleIdx="0" presStyleCnt="4">
        <dgm:presLayoutVars>
          <dgm:bulletEnabled val="1"/>
        </dgm:presLayoutVars>
      </dgm:prSet>
      <dgm:spPr/>
    </dgm:pt>
    <dgm:pt modelId="{0B3AFAE6-34E1-4B0F-AEE7-BF177075768D}" type="pres">
      <dgm:prSet presAssocID="{808CFC92-B7B0-4B81-8985-AD53F0E55EFC}" presName="sibTrans" presStyleCnt="0"/>
      <dgm:spPr/>
    </dgm:pt>
    <dgm:pt modelId="{61D7D721-0CF6-493C-88D0-190E94E231C7}" type="pres">
      <dgm:prSet presAssocID="{C8A6A1B1-3A29-43DE-99B5-EE282A147406}" presName="node" presStyleLbl="node1" presStyleIdx="1" presStyleCnt="4">
        <dgm:presLayoutVars>
          <dgm:bulletEnabled val="1"/>
        </dgm:presLayoutVars>
      </dgm:prSet>
      <dgm:spPr/>
    </dgm:pt>
    <dgm:pt modelId="{BB97D139-0028-4288-BBEB-DE749A572670}" type="pres">
      <dgm:prSet presAssocID="{1C63EBC5-5253-4BA4-A2AC-C55D8BDAAD70}" presName="sibTrans" presStyleCnt="0"/>
      <dgm:spPr/>
    </dgm:pt>
    <dgm:pt modelId="{596A600A-D16D-4C40-AB8C-B70E3408601D}" type="pres">
      <dgm:prSet presAssocID="{FFCE7FD7-9D07-4408-A819-C21E013EFE38}" presName="node" presStyleLbl="node1" presStyleIdx="2" presStyleCnt="4">
        <dgm:presLayoutVars>
          <dgm:bulletEnabled val="1"/>
        </dgm:presLayoutVars>
      </dgm:prSet>
      <dgm:spPr/>
    </dgm:pt>
    <dgm:pt modelId="{42BF1896-7253-4AEF-91F7-9526227635EE}" type="pres">
      <dgm:prSet presAssocID="{2F2B92DF-FDB3-4E00-B335-97D352787038}" presName="sibTrans" presStyleCnt="0"/>
      <dgm:spPr/>
    </dgm:pt>
    <dgm:pt modelId="{845A9601-849D-48A9-BF0A-78BC27DAF6FF}" type="pres">
      <dgm:prSet presAssocID="{C79F8D2C-7B59-47EE-9B8A-92FA0C73C6E7}" presName="node" presStyleLbl="node1" presStyleIdx="3" presStyleCnt="4">
        <dgm:presLayoutVars>
          <dgm:bulletEnabled val="1"/>
        </dgm:presLayoutVars>
      </dgm:prSet>
      <dgm:spPr/>
    </dgm:pt>
  </dgm:ptLst>
  <dgm:cxnLst>
    <dgm:cxn modelId="{3B166807-8B83-443C-89BA-B56EC8B2D769}" type="presOf" srcId="{C79F8D2C-7B59-47EE-9B8A-92FA0C73C6E7}" destId="{845A9601-849D-48A9-BF0A-78BC27DAF6FF}" srcOrd="0" destOrd="0" presId="urn:microsoft.com/office/officeart/2005/8/layout/default"/>
    <dgm:cxn modelId="{42661B3B-BC48-40D1-A5C7-6EFDC1BD2A5E}" type="presOf" srcId="{FFCE7FD7-9D07-4408-A819-C21E013EFE38}" destId="{596A600A-D16D-4C40-AB8C-B70E3408601D}" srcOrd="0" destOrd="0" presId="urn:microsoft.com/office/officeart/2005/8/layout/default"/>
    <dgm:cxn modelId="{A3CB6F5B-6914-40A2-A8D6-48C7F959B5A8}" srcId="{27F12628-3839-488F-B651-F6316942EE2F}" destId="{F5E648E5-79E9-43D4-B8C9-2955EDC8CC2B}" srcOrd="0" destOrd="0" parTransId="{54F4CE90-66CB-4301-B4D3-2DA122CBC803}" sibTransId="{808CFC92-B7B0-4B81-8985-AD53F0E55EFC}"/>
    <dgm:cxn modelId="{925CC08A-BE30-4DC5-8CA2-0F0E65BC2E57}" srcId="{27F12628-3839-488F-B651-F6316942EE2F}" destId="{C79F8D2C-7B59-47EE-9B8A-92FA0C73C6E7}" srcOrd="3" destOrd="0" parTransId="{C446E9B0-E1D6-4965-B483-395CAF245362}" sibTransId="{DC3CD185-24A0-4A34-AC98-23EDEBA8EEF5}"/>
    <dgm:cxn modelId="{775B559F-59AE-471B-9E2E-69A6AD50A705}" type="presOf" srcId="{C8A6A1B1-3A29-43DE-99B5-EE282A147406}" destId="{61D7D721-0CF6-493C-88D0-190E94E231C7}" srcOrd="0" destOrd="0" presId="urn:microsoft.com/office/officeart/2005/8/layout/default"/>
    <dgm:cxn modelId="{EDB51EA0-05E1-44AC-94B1-A1273235DB4B}" type="presOf" srcId="{27F12628-3839-488F-B651-F6316942EE2F}" destId="{0C26C3D4-91DB-4586-9318-D63349AEE16E}" srcOrd="0" destOrd="0" presId="urn:microsoft.com/office/officeart/2005/8/layout/default"/>
    <dgm:cxn modelId="{F4E1F4B8-5B97-4F96-B19B-497FAFADA217}" type="presOf" srcId="{F5E648E5-79E9-43D4-B8C9-2955EDC8CC2B}" destId="{27F6D4F5-30D1-431A-AF6D-660EB728627F}" srcOrd="0" destOrd="0" presId="urn:microsoft.com/office/officeart/2005/8/layout/default"/>
    <dgm:cxn modelId="{3FE445E4-7ED7-4700-8CCB-236470B12962}" srcId="{27F12628-3839-488F-B651-F6316942EE2F}" destId="{FFCE7FD7-9D07-4408-A819-C21E013EFE38}" srcOrd="2" destOrd="0" parTransId="{D340B008-FC5D-449C-9D48-60D7769A78BD}" sibTransId="{2F2B92DF-FDB3-4E00-B335-97D352787038}"/>
    <dgm:cxn modelId="{2D828CF8-6C8F-4A6E-B638-0D6B8091C8A7}" srcId="{27F12628-3839-488F-B651-F6316942EE2F}" destId="{C8A6A1B1-3A29-43DE-99B5-EE282A147406}" srcOrd="1" destOrd="0" parTransId="{8A185F44-E150-441C-B439-F9AFF4AA741E}" sibTransId="{1C63EBC5-5253-4BA4-A2AC-C55D8BDAAD70}"/>
    <dgm:cxn modelId="{A5926DFF-D2CB-4835-9E43-F15E5244D9D4}" type="presParOf" srcId="{0C26C3D4-91DB-4586-9318-D63349AEE16E}" destId="{27F6D4F5-30D1-431A-AF6D-660EB728627F}" srcOrd="0" destOrd="0" presId="urn:microsoft.com/office/officeart/2005/8/layout/default"/>
    <dgm:cxn modelId="{1EB4BFCC-E2A6-41A0-8B7B-7A26981F400B}" type="presParOf" srcId="{0C26C3D4-91DB-4586-9318-D63349AEE16E}" destId="{0B3AFAE6-34E1-4B0F-AEE7-BF177075768D}" srcOrd="1" destOrd="0" presId="urn:microsoft.com/office/officeart/2005/8/layout/default"/>
    <dgm:cxn modelId="{62BAB3CD-EF0E-43FD-917E-3476E3FD9557}" type="presParOf" srcId="{0C26C3D4-91DB-4586-9318-D63349AEE16E}" destId="{61D7D721-0CF6-493C-88D0-190E94E231C7}" srcOrd="2" destOrd="0" presId="urn:microsoft.com/office/officeart/2005/8/layout/default"/>
    <dgm:cxn modelId="{829941CB-D67D-4EFE-9D38-2B48E743E291}" type="presParOf" srcId="{0C26C3D4-91DB-4586-9318-D63349AEE16E}" destId="{BB97D139-0028-4288-BBEB-DE749A572670}" srcOrd="3" destOrd="0" presId="urn:microsoft.com/office/officeart/2005/8/layout/default"/>
    <dgm:cxn modelId="{17E65739-4132-48A6-95B2-1AB2D06AE7C3}" type="presParOf" srcId="{0C26C3D4-91DB-4586-9318-D63349AEE16E}" destId="{596A600A-D16D-4C40-AB8C-B70E3408601D}" srcOrd="4" destOrd="0" presId="urn:microsoft.com/office/officeart/2005/8/layout/default"/>
    <dgm:cxn modelId="{0221E16B-D60C-41E6-A8DA-3D10AF5423F3}" type="presParOf" srcId="{0C26C3D4-91DB-4586-9318-D63349AEE16E}" destId="{42BF1896-7253-4AEF-91F7-9526227635EE}" srcOrd="5" destOrd="0" presId="urn:microsoft.com/office/officeart/2005/8/layout/default"/>
    <dgm:cxn modelId="{CB02F647-ED82-4BB9-9386-C9FBC103248A}" type="presParOf" srcId="{0C26C3D4-91DB-4586-9318-D63349AEE16E}" destId="{845A9601-849D-48A9-BF0A-78BC27DAF6FF}"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360A03-75DB-4D02-9D6E-389A62B7D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44CD6E-2E57-44BE-8B60-3593738CDEC4}">
      <dgm:prSet phldrT="[Text]"/>
      <dgm:spPr/>
      <dgm:t>
        <a:bodyPr/>
        <a:lstStyle/>
        <a:p>
          <a:r>
            <a:rPr lang="en-US" dirty="0"/>
            <a:t>Transmission Control Protocol (TCP)</a:t>
          </a:r>
        </a:p>
      </dgm:t>
    </dgm:pt>
    <dgm:pt modelId="{32032C74-C36F-4B42-B069-3FAC24D660A7}" type="parTrans" cxnId="{65A41E6C-5BA9-491B-AEF7-C2224EAA6140}">
      <dgm:prSet/>
      <dgm:spPr/>
      <dgm:t>
        <a:bodyPr/>
        <a:lstStyle/>
        <a:p>
          <a:endParaRPr lang="en-US"/>
        </a:p>
      </dgm:t>
    </dgm:pt>
    <dgm:pt modelId="{9F15E629-1ACE-43B9-82F1-4719538E3EA2}" type="sibTrans" cxnId="{65A41E6C-5BA9-491B-AEF7-C2224EAA6140}">
      <dgm:prSet/>
      <dgm:spPr/>
      <dgm:t>
        <a:bodyPr/>
        <a:lstStyle/>
        <a:p>
          <a:endParaRPr lang="en-US"/>
        </a:p>
      </dgm:t>
    </dgm:pt>
    <dgm:pt modelId="{647E9E58-3298-46BA-8AE9-13E5F5EEB956}">
      <dgm:prSet phldrT="[Text]"/>
      <dgm:spPr/>
      <dgm:t>
        <a:bodyPr/>
        <a:lstStyle/>
        <a:p>
          <a:r>
            <a:rPr lang="en-US" dirty="0"/>
            <a:t>Connection oriented</a:t>
          </a:r>
        </a:p>
      </dgm:t>
    </dgm:pt>
    <dgm:pt modelId="{D1D2253C-892A-4EB0-AE3C-29C9E64B41D9}" type="parTrans" cxnId="{E5D8524F-76F3-4BFB-92DA-20FE53605AE8}">
      <dgm:prSet/>
      <dgm:spPr/>
      <dgm:t>
        <a:bodyPr/>
        <a:lstStyle/>
        <a:p>
          <a:endParaRPr lang="en-US"/>
        </a:p>
      </dgm:t>
    </dgm:pt>
    <dgm:pt modelId="{83E3095D-29F3-4486-ADEC-857624778CD1}" type="sibTrans" cxnId="{E5D8524F-76F3-4BFB-92DA-20FE53605AE8}">
      <dgm:prSet/>
      <dgm:spPr/>
      <dgm:t>
        <a:bodyPr/>
        <a:lstStyle/>
        <a:p>
          <a:endParaRPr lang="en-US"/>
        </a:p>
      </dgm:t>
    </dgm:pt>
    <dgm:pt modelId="{64040201-DE17-476D-A846-6C3E9EAC77D6}">
      <dgm:prSet phldrT="[Text]"/>
      <dgm:spPr/>
      <dgm:t>
        <a:bodyPr/>
        <a:lstStyle/>
        <a:p>
          <a:r>
            <a:rPr lang="en-US" dirty="0"/>
            <a:t>User Datagram Protocol (UDP)</a:t>
          </a:r>
        </a:p>
      </dgm:t>
    </dgm:pt>
    <dgm:pt modelId="{542D0371-FE44-466E-806E-ED2D4B21DBC2}" type="parTrans" cxnId="{05CE4196-81B0-42A2-A02D-BA7C881AAD4F}">
      <dgm:prSet/>
      <dgm:spPr/>
      <dgm:t>
        <a:bodyPr/>
        <a:lstStyle/>
        <a:p>
          <a:endParaRPr lang="en-US"/>
        </a:p>
      </dgm:t>
    </dgm:pt>
    <dgm:pt modelId="{58C779BE-CD80-4E26-965E-DEFD90D37A4C}" type="sibTrans" cxnId="{05CE4196-81B0-42A2-A02D-BA7C881AAD4F}">
      <dgm:prSet/>
      <dgm:spPr/>
      <dgm:t>
        <a:bodyPr/>
        <a:lstStyle/>
        <a:p>
          <a:endParaRPr lang="en-US"/>
        </a:p>
      </dgm:t>
    </dgm:pt>
    <dgm:pt modelId="{B7710661-C39E-4B78-ABAC-2FE7D7187583}">
      <dgm:prSet phldrT="[Text]"/>
      <dgm:spPr/>
      <dgm:t>
        <a:bodyPr/>
        <a:lstStyle/>
        <a:p>
          <a:r>
            <a:rPr lang="en-US" dirty="0"/>
            <a:t>Connectionless</a:t>
          </a:r>
        </a:p>
      </dgm:t>
    </dgm:pt>
    <dgm:pt modelId="{E961B18B-7E59-413B-87B0-5012CD4A0FC9}" type="parTrans" cxnId="{ED50DEBD-5D10-4C1A-9602-133AE688C9C9}">
      <dgm:prSet/>
      <dgm:spPr/>
      <dgm:t>
        <a:bodyPr/>
        <a:lstStyle/>
        <a:p>
          <a:endParaRPr lang="en-US"/>
        </a:p>
      </dgm:t>
    </dgm:pt>
    <dgm:pt modelId="{B03F68FA-08E1-4683-9534-4B59502571BD}" type="sibTrans" cxnId="{ED50DEBD-5D10-4C1A-9602-133AE688C9C9}">
      <dgm:prSet/>
      <dgm:spPr/>
      <dgm:t>
        <a:bodyPr/>
        <a:lstStyle/>
        <a:p>
          <a:endParaRPr lang="en-US"/>
        </a:p>
      </dgm:t>
    </dgm:pt>
    <dgm:pt modelId="{2614884E-FA32-407D-A5FA-A5B07F6F4A54}">
      <dgm:prSet/>
      <dgm:spPr/>
      <dgm:t>
        <a:bodyPr/>
        <a:lstStyle/>
        <a:p>
          <a:r>
            <a:rPr lang="en-US" dirty="0"/>
            <a:t>Provides reliable communication through the use of handshaking, acknowledgments, error detection, and session teardown</a:t>
          </a:r>
        </a:p>
      </dgm:t>
    </dgm:pt>
    <dgm:pt modelId="{642289CE-E19C-40D4-B6C5-C05ED2874CE5}" type="parTrans" cxnId="{2570BED2-7198-4DE0-88E0-ACCBFF48A412}">
      <dgm:prSet/>
      <dgm:spPr/>
      <dgm:t>
        <a:bodyPr/>
        <a:lstStyle/>
        <a:p>
          <a:endParaRPr lang="en-US"/>
        </a:p>
      </dgm:t>
    </dgm:pt>
    <dgm:pt modelId="{C62084CA-AC51-4FC5-9451-24143075503F}" type="sibTrans" cxnId="{2570BED2-7198-4DE0-88E0-ACCBFF48A412}">
      <dgm:prSet/>
      <dgm:spPr/>
      <dgm:t>
        <a:bodyPr/>
        <a:lstStyle/>
        <a:p>
          <a:endParaRPr lang="en-US"/>
        </a:p>
      </dgm:t>
    </dgm:pt>
    <dgm:pt modelId="{556B1AFB-364E-47EA-AAB8-F79A38696403}">
      <dgm:prSet/>
      <dgm:spPr/>
      <dgm:t>
        <a:bodyPr/>
        <a:lstStyle/>
        <a:p>
          <a:r>
            <a:rPr lang="en-US" dirty="0"/>
            <a:t>Offers speed and low overhead as its primary advantages</a:t>
          </a:r>
        </a:p>
      </dgm:t>
    </dgm:pt>
    <dgm:pt modelId="{82469811-5DB6-4282-80FC-C09BD94FC62B}" type="parTrans" cxnId="{3965FFE9-834B-4F81-9CCE-3B98E4C13528}">
      <dgm:prSet/>
      <dgm:spPr/>
      <dgm:t>
        <a:bodyPr/>
        <a:lstStyle/>
        <a:p>
          <a:endParaRPr lang="en-US"/>
        </a:p>
      </dgm:t>
    </dgm:pt>
    <dgm:pt modelId="{5B9B6409-353D-440A-825F-065DB384EECA}" type="sibTrans" cxnId="{3965FFE9-834B-4F81-9CCE-3B98E4C13528}">
      <dgm:prSet/>
      <dgm:spPr/>
      <dgm:t>
        <a:bodyPr/>
        <a:lstStyle/>
        <a:p>
          <a:endParaRPr lang="en-US"/>
        </a:p>
      </dgm:t>
    </dgm:pt>
    <dgm:pt modelId="{64F72C2F-D1D1-446C-9385-A40A4A335F73}" type="pres">
      <dgm:prSet presAssocID="{02360A03-75DB-4D02-9D6E-389A62B7D12E}" presName="linear" presStyleCnt="0">
        <dgm:presLayoutVars>
          <dgm:animLvl val="lvl"/>
          <dgm:resizeHandles val="exact"/>
        </dgm:presLayoutVars>
      </dgm:prSet>
      <dgm:spPr/>
    </dgm:pt>
    <dgm:pt modelId="{5E04C0EB-9487-4D71-9321-0BDC589A1006}" type="pres">
      <dgm:prSet presAssocID="{0144CD6E-2E57-44BE-8B60-3593738CDEC4}" presName="parentText" presStyleLbl="node1" presStyleIdx="0" presStyleCnt="2">
        <dgm:presLayoutVars>
          <dgm:chMax val="0"/>
          <dgm:bulletEnabled val="1"/>
        </dgm:presLayoutVars>
      </dgm:prSet>
      <dgm:spPr/>
    </dgm:pt>
    <dgm:pt modelId="{3321A7E7-7011-4B65-B375-2D8ADA49CD03}" type="pres">
      <dgm:prSet presAssocID="{0144CD6E-2E57-44BE-8B60-3593738CDEC4}" presName="childText" presStyleLbl="revTx" presStyleIdx="0" presStyleCnt="2">
        <dgm:presLayoutVars>
          <dgm:bulletEnabled val="1"/>
        </dgm:presLayoutVars>
      </dgm:prSet>
      <dgm:spPr/>
    </dgm:pt>
    <dgm:pt modelId="{70E49004-93B0-4625-ACE4-51E7C6FBAB74}" type="pres">
      <dgm:prSet presAssocID="{64040201-DE17-476D-A846-6C3E9EAC77D6}" presName="parentText" presStyleLbl="node1" presStyleIdx="1" presStyleCnt="2">
        <dgm:presLayoutVars>
          <dgm:chMax val="0"/>
          <dgm:bulletEnabled val="1"/>
        </dgm:presLayoutVars>
      </dgm:prSet>
      <dgm:spPr/>
    </dgm:pt>
    <dgm:pt modelId="{9776B349-D5C4-42AC-AF15-5FF62A9E60D9}" type="pres">
      <dgm:prSet presAssocID="{64040201-DE17-476D-A846-6C3E9EAC77D6}" presName="childText" presStyleLbl="revTx" presStyleIdx="1" presStyleCnt="2">
        <dgm:presLayoutVars>
          <dgm:bulletEnabled val="1"/>
        </dgm:presLayoutVars>
      </dgm:prSet>
      <dgm:spPr/>
    </dgm:pt>
  </dgm:ptLst>
  <dgm:cxnLst>
    <dgm:cxn modelId="{86BD6A41-4840-40BD-B311-14931138DA47}" type="presOf" srcId="{02360A03-75DB-4D02-9D6E-389A62B7D12E}" destId="{64F72C2F-D1D1-446C-9385-A40A4A335F73}" srcOrd="0" destOrd="0" presId="urn:microsoft.com/office/officeart/2005/8/layout/vList2"/>
    <dgm:cxn modelId="{65A41E6C-5BA9-491B-AEF7-C2224EAA6140}" srcId="{02360A03-75DB-4D02-9D6E-389A62B7D12E}" destId="{0144CD6E-2E57-44BE-8B60-3593738CDEC4}" srcOrd="0" destOrd="0" parTransId="{32032C74-C36F-4B42-B069-3FAC24D660A7}" sibTransId="{9F15E629-1ACE-43B9-82F1-4719538E3EA2}"/>
    <dgm:cxn modelId="{E5D8524F-76F3-4BFB-92DA-20FE53605AE8}" srcId="{0144CD6E-2E57-44BE-8B60-3593738CDEC4}" destId="{647E9E58-3298-46BA-8AE9-13E5F5EEB956}" srcOrd="0" destOrd="0" parTransId="{D1D2253C-892A-4EB0-AE3C-29C9E64B41D9}" sibTransId="{83E3095D-29F3-4486-ADEC-857624778CD1}"/>
    <dgm:cxn modelId="{00E9A258-ADCE-403E-A1FD-752E2E1F5C4E}" type="presOf" srcId="{B7710661-C39E-4B78-ABAC-2FE7D7187583}" destId="{9776B349-D5C4-42AC-AF15-5FF62A9E60D9}" srcOrd="0" destOrd="0" presId="urn:microsoft.com/office/officeart/2005/8/layout/vList2"/>
    <dgm:cxn modelId="{BE6F578D-D563-4668-96F6-B636BB1B36EA}" type="presOf" srcId="{0144CD6E-2E57-44BE-8B60-3593738CDEC4}" destId="{5E04C0EB-9487-4D71-9321-0BDC589A1006}" srcOrd="0" destOrd="0" presId="urn:microsoft.com/office/officeart/2005/8/layout/vList2"/>
    <dgm:cxn modelId="{05CE4196-81B0-42A2-A02D-BA7C881AAD4F}" srcId="{02360A03-75DB-4D02-9D6E-389A62B7D12E}" destId="{64040201-DE17-476D-A846-6C3E9EAC77D6}" srcOrd="1" destOrd="0" parTransId="{542D0371-FE44-466E-806E-ED2D4B21DBC2}" sibTransId="{58C779BE-CD80-4E26-965E-DEFD90D37A4C}"/>
    <dgm:cxn modelId="{12A7EAAE-1EBA-4CC4-86A5-71353CC794B7}" type="presOf" srcId="{647E9E58-3298-46BA-8AE9-13E5F5EEB956}" destId="{3321A7E7-7011-4B65-B375-2D8ADA49CD03}" srcOrd="0" destOrd="0" presId="urn:microsoft.com/office/officeart/2005/8/layout/vList2"/>
    <dgm:cxn modelId="{F79A37B4-509B-4152-BB13-1C3C9A78246A}" type="presOf" srcId="{2614884E-FA32-407D-A5FA-A5B07F6F4A54}" destId="{3321A7E7-7011-4B65-B375-2D8ADA49CD03}" srcOrd="0" destOrd="1" presId="urn:microsoft.com/office/officeart/2005/8/layout/vList2"/>
    <dgm:cxn modelId="{ED50DEBD-5D10-4C1A-9602-133AE688C9C9}" srcId="{64040201-DE17-476D-A846-6C3E9EAC77D6}" destId="{B7710661-C39E-4B78-ABAC-2FE7D7187583}" srcOrd="0" destOrd="0" parTransId="{E961B18B-7E59-413B-87B0-5012CD4A0FC9}" sibTransId="{B03F68FA-08E1-4683-9534-4B59502571BD}"/>
    <dgm:cxn modelId="{CD0B81BF-A5B8-4547-8845-6E39457B40A4}" type="presOf" srcId="{64040201-DE17-476D-A846-6C3E9EAC77D6}" destId="{70E49004-93B0-4625-ACE4-51E7C6FBAB74}" srcOrd="0" destOrd="0" presId="urn:microsoft.com/office/officeart/2005/8/layout/vList2"/>
    <dgm:cxn modelId="{BE7202C9-0845-4970-9CD5-2E65B38671F5}" type="presOf" srcId="{556B1AFB-364E-47EA-AAB8-F79A38696403}" destId="{9776B349-D5C4-42AC-AF15-5FF62A9E60D9}" srcOrd="0" destOrd="1" presId="urn:microsoft.com/office/officeart/2005/8/layout/vList2"/>
    <dgm:cxn modelId="{2570BED2-7198-4DE0-88E0-ACCBFF48A412}" srcId="{0144CD6E-2E57-44BE-8B60-3593738CDEC4}" destId="{2614884E-FA32-407D-A5FA-A5B07F6F4A54}" srcOrd="1" destOrd="0" parTransId="{642289CE-E19C-40D4-B6C5-C05ED2874CE5}" sibTransId="{C62084CA-AC51-4FC5-9451-24143075503F}"/>
    <dgm:cxn modelId="{3965FFE9-834B-4F81-9CCE-3B98E4C13528}" srcId="{64040201-DE17-476D-A846-6C3E9EAC77D6}" destId="{556B1AFB-364E-47EA-AAB8-F79A38696403}" srcOrd="1" destOrd="0" parTransId="{82469811-5DB6-4282-80FC-C09BD94FC62B}" sibTransId="{5B9B6409-353D-440A-825F-065DB384EECA}"/>
    <dgm:cxn modelId="{839EC8FB-518E-4864-A492-C04502D0A60B}" type="presParOf" srcId="{64F72C2F-D1D1-446C-9385-A40A4A335F73}" destId="{5E04C0EB-9487-4D71-9321-0BDC589A1006}" srcOrd="0" destOrd="0" presId="urn:microsoft.com/office/officeart/2005/8/layout/vList2"/>
    <dgm:cxn modelId="{A69F65CE-28A2-46E3-AA07-16BA21CF416D}" type="presParOf" srcId="{64F72C2F-D1D1-446C-9385-A40A4A335F73}" destId="{3321A7E7-7011-4B65-B375-2D8ADA49CD03}" srcOrd="1" destOrd="0" presId="urn:microsoft.com/office/officeart/2005/8/layout/vList2"/>
    <dgm:cxn modelId="{BDE9C3BD-0A60-4895-ABF8-71AB9DEC809D}" type="presParOf" srcId="{64F72C2F-D1D1-446C-9385-A40A4A335F73}" destId="{70E49004-93B0-4625-ACE4-51E7C6FBAB74}" srcOrd="2" destOrd="0" presId="urn:microsoft.com/office/officeart/2005/8/layout/vList2"/>
    <dgm:cxn modelId="{C16E4F62-0AAE-478B-893E-1B54FD8F303A}" type="presParOf" srcId="{64F72C2F-D1D1-446C-9385-A40A4A335F73}" destId="{9776B349-D5C4-42AC-AF15-5FF62A9E60D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1438B5-92AF-4AE2-A495-41C3EA9587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4C9B0D-76B2-4C6D-827D-82B47135C9E7}">
      <dgm:prSet phldrT="[Text]" custT="1"/>
      <dgm:spPr/>
      <dgm:t>
        <a:bodyPr/>
        <a:lstStyle/>
        <a:p>
          <a:r>
            <a:rPr lang="en-US" sz="2800" dirty="0"/>
            <a:t>RPC</a:t>
          </a:r>
        </a:p>
      </dgm:t>
    </dgm:pt>
    <dgm:pt modelId="{BC695CBA-9A5C-424E-8ADE-1896478EC56E}" type="parTrans" cxnId="{3E0F6E12-C9DD-447C-B723-81E1953A8D32}">
      <dgm:prSet/>
      <dgm:spPr/>
      <dgm:t>
        <a:bodyPr/>
        <a:lstStyle/>
        <a:p>
          <a:endParaRPr lang="en-US"/>
        </a:p>
      </dgm:t>
    </dgm:pt>
    <dgm:pt modelId="{FCEA9E32-66C2-40F9-B3B5-1DCF1ED864A2}" type="sibTrans" cxnId="{3E0F6E12-C9DD-447C-B723-81E1953A8D32}">
      <dgm:prSet/>
      <dgm:spPr/>
      <dgm:t>
        <a:bodyPr/>
        <a:lstStyle/>
        <a:p>
          <a:endParaRPr lang="en-US"/>
        </a:p>
      </dgm:t>
    </dgm:pt>
    <dgm:pt modelId="{00959D53-3DCE-4B34-9F45-DDC228BCDB02}">
      <dgm:prSet phldrT="[Text]" custT="1"/>
      <dgm:spPr/>
      <dgm:t>
        <a:bodyPr/>
        <a:lstStyle/>
        <a:p>
          <a:r>
            <a:rPr lang="en-US" sz="2800" dirty="0"/>
            <a:t>Remote Procedure Call</a:t>
          </a:r>
        </a:p>
      </dgm:t>
    </dgm:pt>
    <dgm:pt modelId="{856A9F4D-ED51-4E01-8F8E-5C8CF434C0FA}" type="parTrans" cxnId="{9E065907-94FB-4FAA-82B7-BF1F4B4F3BFA}">
      <dgm:prSet/>
      <dgm:spPr/>
      <dgm:t>
        <a:bodyPr/>
        <a:lstStyle/>
        <a:p>
          <a:endParaRPr lang="en-US"/>
        </a:p>
      </dgm:t>
    </dgm:pt>
    <dgm:pt modelId="{B510EDA8-98C2-4C62-AEFE-064AF8C70D56}" type="sibTrans" cxnId="{9E065907-94FB-4FAA-82B7-BF1F4B4F3BFA}">
      <dgm:prSet/>
      <dgm:spPr/>
      <dgm:t>
        <a:bodyPr/>
        <a:lstStyle/>
        <a:p>
          <a:endParaRPr lang="en-US"/>
        </a:p>
      </dgm:t>
    </dgm:pt>
    <dgm:pt modelId="{AD8C91D7-A701-4658-86B7-17CF1BE074D6}">
      <dgm:prSet phldrT="[Text]" custT="1"/>
      <dgm:spPr/>
      <dgm:t>
        <a:bodyPr/>
        <a:lstStyle/>
        <a:p>
          <a:r>
            <a:rPr lang="en-US" sz="2800" dirty="0"/>
            <a:t>SSH</a:t>
          </a:r>
        </a:p>
      </dgm:t>
    </dgm:pt>
    <dgm:pt modelId="{F75E6D00-CF3C-4B99-A34A-E3FB47D33E8B}" type="parTrans" cxnId="{CA3A105B-7967-4CAB-B34B-48E3BF555FB3}">
      <dgm:prSet/>
      <dgm:spPr/>
      <dgm:t>
        <a:bodyPr/>
        <a:lstStyle/>
        <a:p>
          <a:endParaRPr lang="en-US"/>
        </a:p>
      </dgm:t>
    </dgm:pt>
    <dgm:pt modelId="{9CD7224C-EAA2-4896-8690-F0DFE3842A24}" type="sibTrans" cxnId="{CA3A105B-7967-4CAB-B34B-48E3BF555FB3}">
      <dgm:prSet/>
      <dgm:spPr/>
      <dgm:t>
        <a:bodyPr/>
        <a:lstStyle/>
        <a:p>
          <a:endParaRPr lang="en-US"/>
        </a:p>
      </dgm:t>
    </dgm:pt>
    <dgm:pt modelId="{3B6F42A5-AFED-4D2F-AB86-9A35A89B15FD}">
      <dgm:prSet phldrT="[Text]" custT="1"/>
      <dgm:spPr/>
      <dgm:t>
        <a:bodyPr/>
        <a:lstStyle/>
        <a:p>
          <a:r>
            <a:rPr lang="en-US" sz="2800" dirty="0"/>
            <a:t>Secure Shell</a:t>
          </a:r>
        </a:p>
      </dgm:t>
    </dgm:pt>
    <dgm:pt modelId="{0A2F7129-9976-40FA-B8BD-ABF50F1EFCF6}" type="parTrans" cxnId="{384DA1A9-D5E3-458B-9DCC-20767CD22F57}">
      <dgm:prSet/>
      <dgm:spPr/>
      <dgm:t>
        <a:bodyPr/>
        <a:lstStyle/>
        <a:p>
          <a:endParaRPr lang="en-US"/>
        </a:p>
      </dgm:t>
    </dgm:pt>
    <dgm:pt modelId="{E4F63D83-86BB-4CA9-AEB3-06E13641CA13}" type="sibTrans" cxnId="{384DA1A9-D5E3-458B-9DCC-20767CD22F57}">
      <dgm:prSet/>
      <dgm:spPr/>
      <dgm:t>
        <a:bodyPr/>
        <a:lstStyle/>
        <a:p>
          <a:endParaRPr lang="en-US"/>
        </a:p>
      </dgm:t>
    </dgm:pt>
    <dgm:pt modelId="{D46684D1-57C1-4C08-AE72-62EB4BCEC6F0}">
      <dgm:prSet phldrT="[Text]" custT="1"/>
      <dgm:spPr/>
      <dgm:t>
        <a:bodyPr/>
        <a:lstStyle/>
        <a:p>
          <a:r>
            <a:rPr lang="en-US" sz="2800" dirty="0"/>
            <a:t>NFS</a:t>
          </a:r>
        </a:p>
      </dgm:t>
    </dgm:pt>
    <dgm:pt modelId="{3073E563-E9C1-4A1D-A122-B91EB0F19754}" type="parTrans" cxnId="{84CC229E-EED8-4FAF-B112-A3796EB98367}">
      <dgm:prSet/>
      <dgm:spPr/>
      <dgm:t>
        <a:bodyPr/>
        <a:lstStyle/>
        <a:p>
          <a:endParaRPr lang="en-US"/>
        </a:p>
      </dgm:t>
    </dgm:pt>
    <dgm:pt modelId="{D8D115F5-F891-4E5C-A724-BA3EB538608C}" type="sibTrans" cxnId="{84CC229E-EED8-4FAF-B112-A3796EB98367}">
      <dgm:prSet/>
      <dgm:spPr/>
      <dgm:t>
        <a:bodyPr/>
        <a:lstStyle/>
        <a:p>
          <a:endParaRPr lang="en-US"/>
        </a:p>
      </dgm:t>
    </dgm:pt>
    <dgm:pt modelId="{6D2E102A-CB37-460D-977D-EC2110F88B66}">
      <dgm:prSet phldrT="[Text]" custT="1"/>
      <dgm:spPr/>
      <dgm:t>
        <a:bodyPr/>
        <a:lstStyle/>
        <a:p>
          <a:r>
            <a:rPr lang="en-US" sz="2800" dirty="0"/>
            <a:t>Network File System </a:t>
          </a:r>
        </a:p>
      </dgm:t>
    </dgm:pt>
    <dgm:pt modelId="{82C737BC-0CDA-43EB-814B-17CCA89AABF8}" type="parTrans" cxnId="{996EBFEE-33BB-4B72-ABA6-700EF0276154}">
      <dgm:prSet/>
      <dgm:spPr/>
      <dgm:t>
        <a:bodyPr/>
        <a:lstStyle/>
        <a:p>
          <a:endParaRPr lang="en-US"/>
        </a:p>
      </dgm:t>
    </dgm:pt>
    <dgm:pt modelId="{D29F2D4E-E190-45EE-A936-63F41675C9F1}" type="sibTrans" cxnId="{996EBFEE-33BB-4B72-ABA6-700EF0276154}">
      <dgm:prSet/>
      <dgm:spPr/>
      <dgm:t>
        <a:bodyPr/>
        <a:lstStyle/>
        <a:p>
          <a:endParaRPr lang="en-US"/>
        </a:p>
      </dgm:t>
    </dgm:pt>
    <dgm:pt modelId="{786FA659-3503-4355-BC4E-B2392A93F788}" type="pres">
      <dgm:prSet presAssocID="{F81438B5-92AF-4AE2-A495-41C3EA9587FC}" presName="Name0" presStyleCnt="0">
        <dgm:presLayoutVars>
          <dgm:dir/>
          <dgm:animLvl val="lvl"/>
          <dgm:resizeHandles val="exact"/>
        </dgm:presLayoutVars>
      </dgm:prSet>
      <dgm:spPr/>
    </dgm:pt>
    <dgm:pt modelId="{025503B4-1FD4-40AD-B268-FBC63FF24F34}" type="pres">
      <dgm:prSet presAssocID="{E04C9B0D-76B2-4C6D-827D-82B47135C9E7}" presName="linNode" presStyleCnt="0"/>
      <dgm:spPr/>
    </dgm:pt>
    <dgm:pt modelId="{47DCE6D2-AC8C-4E07-A069-7BED80AF7F69}" type="pres">
      <dgm:prSet presAssocID="{E04C9B0D-76B2-4C6D-827D-82B47135C9E7}" presName="parentText" presStyleLbl="node1" presStyleIdx="0" presStyleCnt="3">
        <dgm:presLayoutVars>
          <dgm:chMax val="1"/>
          <dgm:bulletEnabled val="1"/>
        </dgm:presLayoutVars>
      </dgm:prSet>
      <dgm:spPr/>
    </dgm:pt>
    <dgm:pt modelId="{26C3A840-11F8-4BBA-97DC-CBC1774030F6}" type="pres">
      <dgm:prSet presAssocID="{E04C9B0D-76B2-4C6D-827D-82B47135C9E7}" presName="descendantText" presStyleLbl="alignAccFollowNode1" presStyleIdx="0" presStyleCnt="3">
        <dgm:presLayoutVars>
          <dgm:bulletEnabled val="1"/>
        </dgm:presLayoutVars>
      </dgm:prSet>
      <dgm:spPr/>
    </dgm:pt>
    <dgm:pt modelId="{FD822021-712D-48DA-8A57-2235AD2E32FF}" type="pres">
      <dgm:prSet presAssocID="{FCEA9E32-66C2-40F9-B3B5-1DCF1ED864A2}" presName="sp" presStyleCnt="0"/>
      <dgm:spPr/>
    </dgm:pt>
    <dgm:pt modelId="{996706F5-81EF-4969-A954-6DFDDE9EA43D}" type="pres">
      <dgm:prSet presAssocID="{AD8C91D7-A701-4658-86B7-17CF1BE074D6}" presName="linNode" presStyleCnt="0"/>
      <dgm:spPr/>
    </dgm:pt>
    <dgm:pt modelId="{AC14B7F1-2421-4A91-AF2F-44558490393F}" type="pres">
      <dgm:prSet presAssocID="{AD8C91D7-A701-4658-86B7-17CF1BE074D6}" presName="parentText" presStyleLbl="node1" presStyleIdx="1" presStyleCnt="3">
        <dgm:presLayoutVars>
          <dgm:chMax val="1"/>
          <dgm:bulletEnabled val="1"/>
        </dgm:presLayoutVars>
      </dgm:prSet>
      <dgm:spPr/>
    </dgm:pt>
    <dgm:pt modelId="{70190884-780B-47EC-8C41-644E49AFB78C}" type="pres">
      <dgm:prSet presAssocID="{AD8C91D7-A701-4658-86B7-17CF1BE074D6}" presName="descendantText" presStyleLbl="alignAccFollowNode1" presStyleIdx="1" presStyleCnt="3">
        <dgm:presLayoutVars>
          <dgm:bulletEnabled val="1"/>
        </dgm:presLayoutVars>
      </dgm:prSet>
      <dgm:spPr/>
    </dgm:pt>
    <dgm:pt modelId="{54F1DA20-06A3-4FA4-B144-D446A3697126}" type="pres">
      <dgm:prSet presAssocID="{9CD7224C-EAA2-4896-8690-F0DFE3842A24}" presName="sp" presStyleCnt="0"/>
      <dgm:spPr/>
    </dgm:pt>
    <dgm:pt modelId="{5F600C0B-A963-4C8E-B15B-CF451BCDA363}" type="pres">
      <dgm:prSet presAssocID="{D46684D1-57C1-4C08-AE72-62EB4BCEC6F0}" presName="linNode" presStyleCnt="0"/>
      <dgm:spPr/>
    </dgm:pt>
    <dgm:pt modelId="{B5965965-749B-46EA-9C27-8C23C8D042F8}" type="pres">
      <dgm:prSet presAssocID="{D46684D1-57C1-4C08-AE72-62EB4BCEC6F0}" presName="parentText" presStyleLbl="node1" presStyleIdx="2" presStyleCnt="3">
        <dgm:presLayoutVars>
          <dgm:chMax val="1"/>
          <dgm:bulletEnabled val="1"/>
        </dgm:presLayoutVars>
      </dgm:prSet>
      <dgm:spPr/>
    </dgm:pt>
    <dgm:pt modelId="{3813D056-C758-48B6-B4F6-20CE0B2FAEA4}" type="pres">
      <dgm:prSet presAssocID="{D46684D1-57C1-4C08-AE72-62EB4BCEC6F0}" presName="descendantText" presStyleLbl="alignAccFollowNode1" presStyleIdx="2" presStyleCnt="3">
        <dgm:presLayoutVars>
          <dgm:bulletEnabled val="1"/>
        </dgm:presLayoutVars>
      </dgm:prSet>
      <dgm:spPr/>
    </dgm:pt>
  </dgm:ptLst>
  <dgm:cxnLst>
    <dgm:cxn modelId="{9E065907-94FB-4FAA-82B7-BF1F4B4F3BFA}" srcId="{E04C9B0D-76B2-4C6D-827D-82B47135C9E7}" destId="{00959D53-3DCE-4B34-9F45-DDC228BCDB02}" srcOrd="0" destOrd="0" parTransId="{856A9F4D-ED51-4E01-8F8E-5C8CF434C0FA}" sibTransId="{B510EDA8-98C2-4C62-AEFE-064AF8C70D56}"/>
    <dgm:cxn modelId="{3E0F6E12-C9DD-447C-B723-81E1953A8D32}" srcId="{F81438B5-92AF-4AE2-A495-41C3EA9587FC}" destId="{E04C9B0D-76B2-4C6D-827D-82B47135C9E7}" srcOrd="0" destOrd="0" parTransId="{BC695CBA-9A5C-424E-8ADE-1896478EC56E}" sibTransId="{FCEA9E32-66C2-40F9-B3B5-1DCF1ED864A2}"/>
    <dgm:cxn modelId="{4043BF3F-6391-46FC-B3C5-D2779D4823CB}" type="presOf" srcId="{6D2E102A-CB37-460D-977D-EC2110F88B66}" destId="{3813D056-C758-48B6-B4F6-20CE0B2FAEA4}" srcOrd="0" destOrd="0" presId="urn:microsoft.com/office/officeart/2005/8/layout/vList5"/>
    <dgm:cxn modelId="{CA3A105B-7967-4CAB-B34B-48E3BF555FB3}" srcId="{F81438B5-92AF-4AE2-A495-41C3EA9587FC}" destId="{AD8C91D7-A701-4658-86B7-17CF1BE074D6}" srcOrd="1" destOrd="0" parTransId="{F75E6D00-CF3C-4B99-A34A-E3FB47D33E8B}" sibTransId="{9CD7224C-EAA2-4896-8690-F0DFE3842A24}"/>
    <dgm:cxn modelId="{B5DFCD45-7A56-4B12-80EA-4465BB927F86}" type="presOf" srcId="{E04C9B0D-76B2-4C6D-827D-82B47135C9E7}" destId="{47DCE6D2-AC8C-4E07-A069-7BED80AF7F69}" srcOrd="0" destOrd="0" presId="urn:microsoft.com/office/officeart/2005/8/layout/vList5"/>
    <dgm:cxn modelId="{5BA46F6A-1F7C-47B4-A901-94E98463FC36}" type="presOf" srcId="{F81438B5-92AF-4AE2-A495-41C3EA9587FC}" destId="{786FA659-3503-4355-BC4E-B2392A93F788}" srcOrd="0" destOrd="0" presId="urn:microsoft.com/office/officeart/2005/8/layout/vList5"/>
    <dgm:cxn modelId="{7FCB744D-A607-4562-9918-548B6D71028A}" type="presOf" srcId="{D46684D1-57C1-4C08-AE72-62EB4BCEC6F0}" destId="{B5965965-749B-46EA-9C27-8C23C8D042F8}" srcOrd="0" destOrd="0" presId="urn:microsoft.com/office/officeart/2005/8/layout/vList5"/>
    <dgm:cxn modelId="{1457D152-161B-4E25-9C70-87917B29A97E}" type="presOf" srcId="{3B6F42A5-AFED-4D2F-AB86-9A35A89B15FD}" destId="{70190884-780B-47EC-8C41-644E49AFB78C}" srcOrd="0" destOrd="0" presId="urn:microsoft.com/office/officeart/2005/8/layout/vList5"/>
    <dgm:cxn modelId="{84CC229E-EED8-4FAF-B112-A3796EB98367}" srcId="{F81438B5-92AF-4AE2-A495-41C3EA9587FC}" destId="{D46684D1-57C1-4C08-AE72-62EB4BCEC6F0}" srcOrd="2" destOrd="0" parTransId="{3073E563-E9C1-4A1D-A122-B91EB0F19754}" sibTransId="{D8D115F5-F891-4E5C-A724-BA3EB538608C}"/>
    <dgm:cxn modelId="{384DA1A9-D5E3-458B-9DCC-20767CD22F57}" srcId="{AD8C91D7-A701-4658-86B7-17CF1BE074D6}" destId="{3B6F42A5-AFED-4D2F-AB86-9A35A89B15FD}" srcOrd="0" destOrd="0" parTransId="{0A2F7129-9976-40FA-B8BD-ABF50F1EFCF6}" sibTransId="{E4F63D83-86BB-4CA9-AEB3-06E13641CA13}"/>
    <dgm:cxn modelId="{CF0ED0E2-BB13-4F9C-90F4-62EB960A8549}" type="presOf" srcId="{00959D53-3DCE-4B34-9F45-DDC228BCDB02}" destId="{26C3A840-11F8-4BBA-97DC-CBC1774030F6}" srcOrd="0" destOrd="0" presId="urn:microsoft.com/office/officeart/2005/8/layout/vList5"/>
    <dgm:cxn modelId="{577915EA-6155-4349-8EF7-B1A9562356AA}" type="presOf" srcId="{AD8C91D7-A701-4658-86B7-17CF1BE074D6}" destId="{AC14B7F1-2421-4A91-AF2F-44558490393F}" srcOrd="0" destOrd="0" presId="urn:microsoft.com/office/officeart/2005/8/layout/vList5"/>
    <dgm:cxn modelId="{996EBFEE-33BB-4B72-ABA6-700EF0276154}" srcId="{D46684D1-57C1-4C08-AE72-62EB4BCEC6F0}" destId="{6D2E102A-CB37-460D-977D-EC2110F88B66}" srcOrd="0" destOrd="0" parTransId="{82C737BC-0CDA-43EB-814B-17CCA89AABF8}" sibTransId="{D29F2D4E-E190-45EE-A936-63F41675C9F1}"/>
    <dgm:cxn modelId="{7F1BD3D9-CA18-42B6-811C-8D4A72E99A79}" type="presParOf" srcId="{786FA659-3503-4355-BC4E-B2392A93F788}" destId="{025503B4-1FD4-40AD-B268-FBC63FF24F34}" srcOrd="0" destOrd="0" presId="urn:microsoft.com/office/officeart/2005/8/layout/vList5"/>
    <dgm:cxn modelId="{054944C2-2E32-492D-A0B1-1F88BEE4EF3C}" type="presParOf" srcId="{025503B4-1FD4-40AD-B268-FBC63FF24F34}" destId="{47DCE6D2-AC8C-4E07-A069-7BED80AF7F69}" srcOrd="0" destOrd="0" presId="urn:microsoft.com/office/officeart/2005/8/layout/vList5"/>
    <dgm:cxn modelId="{82D8C621-7261-4757-A2F7-68D51FE48876}" type="presParOf" srcId="{025503B4-1FD4-40AD-B268-FBC63FF24F34}" destId="{26C3A840-11F8-4BBA-97DC-CBC1774030F6}" srcOrd="1" destOrd="0" presId="urn:microsoft.com/office/officeart/2005/8/layout/vList5"/>
    <dgm:cxn modelId="{84D5BC8E-A2BD-44BD-8C9D-D7D0F10BBC09}" type="presParOf" srcId="{786FA659-3503-4355-BC4E-B2392A93F788}" destId="{FD822021-712D-48DA-8A57-2235AD2E32FF}" srcOrd="1" destOrd="0" presId="urn:microsoft.com/office/officeart/2005/8/layout/vList5"/>
    <dgm:cxn modelId="{716FB172-E32D-49DF-AA5A-36EC51FB584F}" type="presParOf" srcId="{786FA659-3503-4355-BC4E-B2392A93F788}" destId="{996706F5-81EF-4969-A954-6DFDDE9EA43D}" srcOrd="2" destOrd="0" presId="urn:microsoft.com/office/officeart/2005/8/layout/vList5"/>
    <dgm:cxn modelId="{45810FBE-2369-4B72-8914-0CE20B8FDCA4}" type="presParOf" srcId="{996706F5-81EF-4969-A954-6DFDDE9EA43D}" destId="{AC14B7F1-2421-4A91-AF2F-44558490393F}" srcOrd="0" destOrd="0" presId="urn:microsoft.com/office/officeart/2005/8/layout/vList5"/>
    <dgm:cxn modelId="{3945E285-18F9-4955-B383-7764BDCFB1CB}" type="presParOf" srcId="{996706F5-81EF-4969-A954-6DFDDE9EA43D}" destId="{70190884-780B-47EC-8C41-644E49AFB78C}" srcOrd="1" destOrd="0" presId="urn:microsoft.com/office/officeart/2005/8/layout/vList5"/>
    <dgm:cxn modelId="{78C1B9F8-9D03-4DC1-83E6-84CEB312FF94}" type="presParOf" srcId="{786FA659-3503-4355-BC4E-B2392A93F788}" destId="{54F1DA20-06A3-4FA4-B144-D446A3697126}" srcOrd="3" destOrd="0" presId="urn:microsoft.com/office/officeart/2005/8/layout/vList5"/>
    <dgm:cxn modelId="{D9AE7BA4-015F-4726-862E-E87E131B1418}" type="presParOf" srcId="{786FA659-3503-4355-BC4E-B2392A93F788}" destId="{5F600C0B-A963-4C8E-B15B-CF451BCDA363}" srcOrd="4" destOrd="0" presId="urn:microsoft.com/office/officeart/2005/8/layout/vList5"/>
    <dgm:cxn modelId="{36C3100C-3DD8-4876-8F78-A367FA0E7A6A}" type="presParOf" srcId="{5F600C0B-A963-4C8E-B15B-CF451BCDA363}" destId="{B5965965-749B-46EA-9C27-8C23C8D042F8}" srcOrd="0" destOrd="0" presId="urn:microsoft.com/office/officeart/2005/8/layout/vList5"/>
    <dgm:cxn modelId="{B6BEA85E-4CA2-4F60-88E2-600AA28924C3}" type="presParOf" srcId="{5F600C0B-A963-4C8E-B15B-CF451BCDA363}" destId="{3813D056-C758-48B6-B4F6-20CE0B2FAEA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074EA1-BE17-4903-ADD7-89FC2E4448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E4EEEB3-863E-4010-9E0C-58AED33A49EA}">
      <dgm:prSet phldrT="[Text]" custT="1"/>
      <dgm:spPr/>
      <dgm:t>
        <a:bodyPr/>
        <a:lstStyle/>
        <a:p>
          <a:r>
            <a:rPr lang="en-US" sz="2600" dirty="0"/>
            <a:t>Four layers of the TCP/IP model</a:t>
          </a:r>
        </a:p>
      </dgm:t>
    </dgm:pt>
    <dgm:pt modelId="{786C76A8-2849-4990-A4A7-6361105D8225}" type="parTrans" cxnId="{C6352FD3-C3BD-49E0-9CAE-0B99DBF2D224}">
      <dgm:prSet/>
      <dgm:spPr/>
      <dgm:t>
        <a:bodyPr/>
        <a:lstStyle/>
        <a:p>
          <a:endParaRPr lang="en-US"/>
        </a:p>
      </dgm:t>
    </dgm:pt>
    <dgm:pt modelId="{E8D231EC-5486-453A-B5BB-25E16EAA4442}" type="sibTrans" cxnId="{C6352FD3-C3BD-49E0-9CAE-0B99DBF2D224}">
      <dgm:prSet/>
      <dgm:spPr/>
      <dgm:t>
        <a:bodyPr/>
        <a:lstStyle/>
        <a:p>
          <a:endParaRPr lang="en-US"/>
        </a:p>
      </dgm:t>
    </dgm:pt>
    <dgm:pt modelId="{6D70F7F9-FB7C-4E88-925B-88674F6E235A}">
      <dgm:prSet phldrT="[Text]" custT="1"/>
      <dgm:spPr/>
      <dgm:t>
        <a:bodyPr/>
        <a:lstStyle/>
        <a:p>
          <a:r>
            <a:rPr lang="en-US" sz="2600" dirty="0"/>
            <a:t>Network</a:t>
          </a:r>
        </a:p>
      </dgm:t>
    </dgm:pt>
    <dgm:pt modelId="{DD1EF576-8EFA-45AC-8774-2F5DB6B6FBE6}" type="parTrans" cxnId="{B6E360E4-8492-4E5B-BE9A-B42B4E3C8BBB}">
      <dgm:prSet/>
      <dgm:spPr/>
      <dgm:t>
        <a:bodyPr/>
        <a:lstStyle/>
        <a:p>
          <a:endParaRPr lang="en-US"/>
        </a:p>
      </dgm:t>
    </dgm:pt>
    <dgm:pt modelId="{DB2A6067-D290-4082-8025-98898551BCB1}" type="sibTrans" cxnId="{B6E360E4-8492-4E5B-BE9A-B42B4E3C8BBB}">
      <dgm:prSet/>
      <dgm:spPr/>
      <dgm:t>
        <a:bodyPr/>
        <a:lstStyle/>
        <a:p>
          <a:endParaRPr lang="en-US"/>
        </a:p>
      </dgm:t>
    </dgm:pt>
    <dgm:pt modelId="{88E5145F-F177-4FA9-ACFD-5EA4E66703DD}">
      <dgm:prSet phldrT="[Text]" custT="1"/>
      <dgm:spPr/>
      <dgm:t>
        <a:bodyPr/>
        <a:lstStyle/>
        <a:p>
          <a:r>
            <a:rPr lang="en-US" sz="2600" dirty="0"/>
            <a:t>Physical</a:t>
          </a:r>
        </a:p>
      </dgm:t>
    </dgm:pt>
    <dgm:pt modelId="{9F61C016-8352-470C-8385-F1DA39010108}" type="parTrans" cxnId="{C8DB0059-BA6A-4F63-B3A2-417197E401F8}">
      <dgm:prSet/>
      <dgm:spPr/>
      <dgm:t>
        <a:bodyPr/>
        <a:lstStyle/>
        <a:p>
          <a:endParaRPr lang="en-US"/>
        </a:p>
      </dgm:t>
    </dgm:pt>
    <dgm:pt modelId="{C0B8E7D4-67FC-4E5E-BD84-FE0FFB4F7D01}" type="sibTrans" cxnId="{C8DB0059-BA6A-4F63-B3A2-417197E401F8}">
      <dgm:prSet/>
      <dgm:spPr/>
      <dgm:t>
        <a:bodyPr/>
        <a:lstStyle/>
        <a:p>
          <a:endParaRPr lang="en-US"/>
        </a:p>
      </dgm:t>
    </dgm:pt>
    <dgm:pt modelId="{24D1470C-0F99-4F95-9185-FDD006971E42}">
      <dgm:prSet custT="1"/>
      <dgm:spPr/>
      <dgm:t>
        <a:bodyPr/>
        <a:lstStyle/>
        <a:p>
          <a:r>
            <a:rPr lang="en-US" sz="2600" dirty="0"/>
            <a:t>Host-to-Host</a:t>
          </a:r>
        </a:p>
      </dgm:t>
    </dgm:pt>
    <dgm:pt modelId="{749A49DE-6136-4441-A544-49C8B66D4B97}" type="parTrans" cxnId="{0A17568C-4C28-4A8A-B92F-F4B8E8A54680}">
      <dgm:prSet/>
      <dgm:spPr/>
      <dgm:t>
        <a:bodyPr/>
        <a:lstStyle/>
        <a:p>
          <a:endParaRPr lang="en-US"/>
        </a:p>
      </dgm:t>
    </dgm:pt>
    <dgm:pt modelId="{6CEB5A98-2F16-4443-8957-25D494F9AA32}" type="sibTrans" cxnId="{0A17568C-4C28-4A8A-B92F-F4B8E8A54680}">
      <dgm:prSet/>
      <dgm:spPr/>
      <dgm:t>
        <a:bodyPr/>
        <a:lstStyle/>
        <a:p>
          <a:endParaRPr lang="en-US"/>
        </a:p>
      </dgm:t>
    </dgm:pt>
    <dgm:pt modelId="{C52F5750-E37D-4BB7-9CBD-34605000D38E}">
      <dgm:prSet phldrT="[Text]" custT="1"/>
      <dgm:spPr/>
      <dgm:t>
        <a:bodyPr/>
        <a:lstStyle/>
        <a:p>
          <a:r>
            <a:rPr lang="en-US" sz="2600" dirty="0"/>
            <a:t>Application</a:t>
          </a:r>
        </a:p>
      </dgm:t>
    </dgm:pt>
    <dgm:pt modelId="{BA197565-DEFC-4250-96F4-F9D39CF2CFF0}" type="parTrans" cxnId="{B703FD17-CA45-4E70-B79E-0239173F62DF}">
      <dgm:prSet/>
      <dgm:spPr/>
      <dgm:t>
        <a:bodyPr/>
        <a:lstStyle/>
        <a:p>
          <a:endParaRPr lang="en-US"/>
        </a:p>
      </dgm:t>
    </dgm:pt>
    <dgm:pt modelId="{63123E3B-9B6A-4E1F-AD1E-271516334242}" type="sibTrans" cxnId="{B703FD17-CA45-4E70-B79E-0239173F62DF}">
      <dgm:prSet/>
      <dgm:spPr/>
      <dgm:t>
        <a:bodyPr/>
        <a:lstStyle/>
        <a:p>
          <a:endParaRPr lang="en-US"/>
        </a:p>
      </dgm:t>
    </dgm:pt>
    <dgm:pt modelId="{1211F8D4-0D3C-4306-B788-EED5372BB80C}" type="pres">
      <dgm:prSet presAssocID="{20074EA1-BE17-4903-ADD7-89FC2E4448A6}" presName="linear" presStyleCnt="0">
        <dgm:presLayoutVars>
          <dgm:dir/>
          <dgm:animLvl val="lvl"/>
          <dgm:resizeHandles val="exact"/>
        </dgm:presLayoutVars>
      </dgm:prSet>
      <dgm:spPr/>
    </dgm:pt>
    <dgm:pt modelId="{36A1B508-AC09-428A-868E-478A76F05A7E}" type="pres">
      <dgm:prSet presAssocID="{BE4EEEB3-863E-4010-9E0C-58AED33A49EA}" presName="parentLin" presStyleCnt="0"/>
      <dgm:spPr/>
    </dgm:pt>
    <dgm:pt modelId="{16C9E087-8A5A-4F40-AC5A-7E3358851F55}" type="pres">
      <dgm:prSet presAssocID="{BE4EEEB3-863E-4010-9E0C-58AED33A49EA}" presName="parentLeftMargin" presStyleLbl="node1" presStyleIdx="0" presStyleCnt="1"/>
      <dgm:spPr/>
    </dgm:pt>
    <dgm:pt modelId="{1C2D696A-7527-4906-A063-11C2836D37FF}" type="pres">
      <dgm:prSet presAssocID="{BE4EEEB3-863E-4010-9E0C-58AED33A49EA}" presName="parentText" presStyleLbl="node1" presStyleIdx="0" presStyleCnt="1" custScaleY="35697">
        <dgm:presLayoutVars>
          <dgm:chMax val="0"/>
          <dgm:bulletEnabled val="1"/>
        </dgm:presLayoutVars>
      </dgm:prSet>
      <dgm:spPr/>
    </dgm:pt>
    <dgm:pt modelId="{0E8B3CBB-4386-48BA-A829-3077DF39464A}" type="pres">
      <dgm:prSet presAssocID="{BE4EEEB3-863E-4010-9E0C-58AED33A49EA}" presName="negativeSpace" presStyleCnt="0"/>
      <dgm:spPr/>
    </dgm:pt>
    <dgm:pt modelId="{90C53E8D-B410-4443-A780-526FA9B5C61E}" type="pres">
      <dgm:prSet presAssocID="{BE4EEEB3-863E-4010-9E0C-58AED33A49EA}" presName="childText" presStyleLbl="conFgAcc1" presStyleIdx="0" presStyleCnt="1">
        <dgm:presLayoutVars>
          <dgm:bulletEnabled val="1"/>
        </dgm:presLayoutVars>
      </dgm:prSet>
      <dgm:spPr/>
    </dgm:pt>
  </dgm:ptLst>
  <dgm:cxnLst>
    <dgm:cxn modelId="{7907770C-E8E6-418C-A3DC-CE499B739967}" type="presOf" srcId="{BE4EEEB3-863E-4010-9E0C-58AED33A49EA}" destId="{16C9E087-8A5A-4F40-AC5A-7E3358851F55}" srcOrd="0" destOrd="0" presId="urn:microsoft.com/office/officeart/2005/8/layout/list1"/>
    <dgm:cxn modelId="{B703FD17-CA45-4E70-B79E-0239173F62DF}" srcId="{BE4EEEB3-863E-4010-9E0C-58AED33A49EA}" destId="{C52F5750-E37D-4BB7-9CBD-34605000D38E}" srcOrd="0" destOrd="0" parTransId="{BA197565-DEFC-4250-96F4-F9D39CF2CFF0}" sibTransId="{63123E3B-9B6A-4E1F-AD1E-271516334242}"/>
    <dgm:cxn modelId="{306E824C-7E80-4BFE-82B2-F6F7F0E4EF55}" type="presOf" srcId="{C52F5750-E37D-4BB7-9CBD-34605000D38E}" destId="{90C53E8D-B410-4443-A780-526FA9B5C61E}" srcOrd="0" destOrd="0" presId="urn:microsoft.com/office/officeart/2005/8/layout/list1"/>
    <dgm:cxn modelId="{C8DB0059-BA6A-4F63-B3A2-417197E401F8}" srcId="{BE4EEEB3-863E-4010-9E0C-58AED33A49EA}" destId="{88E5145F-F177-4FA9-ACFD-5EA4E66703DD}" srcOrd="3" destOrd="0" parTransId="{9F61C016-8352-470C-8385-F1DA39010108}" sibTransId="{C0B8E7D4-67FC-4E5E-BD84-FE0FFB4F7D01}"/>
    <dgm:cxn modelId="{0A17568C-4C28-4A8A-B92F-F4B8E8A54680}" srcId="{BE4EEEB3-863E-4010-9E0C-58AED33A49EA}" destId="{24D1470C-0F99-4F95-9185-FDD006971E42}" srcOrd="1" destOrd="0" parTransId="{749A49DE-6136-4441-A544-49C8B66D4B97}" sibTransId="{6CEB5A98-2F16-4443-8957-25D494F9AA32}"/>
    <dgm:cxn modelId="{291ABAA0-1D63-4633-9232-106B4ECA7763}" type="presOf" srcId="{20074EA1-BE17-4903-ADD7-89FC2E4448A6}" destId="{1211F8D4-0D3C-4306-B788-EED5372BB80C}" srcOrd="0" destOrd="0" presId="urn:microsoft.com/office/officeart/2005/8/layout/list1"/>
    <dgm:cxn modelId="{7CBF47B5-8601-47BE-9246-EA0DE0898F9A}" type="presOf" srcId="{24D1470C-0F99-4F95-9185-FDD006971E42}" destId="{90C53E8D-B410-4443-A780-526FA9B5C61E}" srcOrd="0" destOrd="1" presId="urn:microsoft.com/office/officeart/2005/8/layout/list1"/>
    <dgm:cxn modelId="{BF1BC8C9-F505-4134-BCCC-F4EC9105E0F3}" type="presOf" srcId="{BE4EEEB3-863E-4010-9E0C-58AED33A49EA}" destId="{1C2D696A-7527-4906-A063-11C2836D37FF}" srcOrd="1" destOrd="0" presId="urn:microsoft.com/office/officeart/2005/8/layout/list1"/>
    <dgm:cxn modelId="{C6352FD3-C3BD-49E0-9CAE-0B99DBF2D224}" srcId="{20074EA1-BE17-4903-ADD7-89FC2E4448A6}" destId="{BE4EEEB3-863E-4010-9E0C-58AED33A49EA}" srcOrd="0" destOrd="0" parTransId="{786C76A8-2849-4990-A4A7-6361105D8225}" sibTransId="{E8D231EC-5486-453A-B5BB-25E16EAA4442}"/>
    <dgm:cxn modelId="{19C848DB-6798-4102-AC2B-CBDC02412B15}" type="presOf" srcId="{6D70F7F9-FB7C-4E88-925B-88674F6E235A}" destId="{90C53E8D-B410-4443-A780-526FA9B5C61E}" srcOrd="0" destOrd="2" presId="urn:microsoft.com/office/officeart/2005/8/layout/list1"/>
    <dgm:cxn modelId="{B6E360E4-8492-4E5B-BE9A-B42B4E3C8BBB}" srcId="{BE4EEEB3-863E-4010-9E0C-58AED33A49EA}" destId="{6D70F7F9-FB7C-4E88-925B-88674F6E235A}" srcOrd="2" destOrd="0" parTransId="{DD1EF576-8EFA-45AC-8774-2F5DB6B6FBE6}" sibTransId="{DB2A6067-D290-4082-8025-98898551BCB1}"/>
    <dgm:cxn modelId="{7F38B9E6-A93F-464D-94CE-55DF8256194B}" type="presOf" srcId="{88E5145F-F177-4FA9-ACFD-5EA4E66703DD}" destId="{90C53E8D-B410-4443-A780-526FA9B5C61E}" srcOrd="0" destOrd="3" presId="urn:microsoft.com/office/officeart/2005/8/layout/list1"/>
    <dgm:cxn modelId="{B6FAA7BF-99BB-4D97-AB73-8D7E68DB2AF0}" type="presParOf" srcId="{1211F8D4-0D3C-4306-B788-EED5372BB80C}" destId="{36A1B508-AC09-428A-868E-478A76F05A7E}" srcOrd="0" destOrd="0" presId="urn:microsoft.com/office/officeart/2005/8/layout/list1"/>
    <dgm:cxn modelId="{BCE81CAC-7029-4C99-BC88-5B2A225FC038}" type="presParOf" srcId="{36A1B508-AC09-428A-868E-478A76F05A7E}" destId="{16C9E087-8A5A-4F40-AC5A-7E3358851F55}" srcOrd="0" destOrd="0" presId="urn:microsoft.com/office/officeart/2005/8/layout/list1"/>
    <dgm:cxn modelId="{46AA025A-F43B-4172-81FB-554437A89899}" type="presParOf" srcId="{36A1B508-AC09-428A-868E-478A76F05A7E}" destId="{1C2D696A-7527-4906-A063-11C2836D37FF}" srcOrd="1" destOrd="0" presId="urn:microsoft.com/office/officeart/2005/8/layout/list1"/>
    <dgm:cxn modelId="{E48F4348-D380-4CDC-8144-C0FD32812B97}" type="presParOf" srcId="{1211F8D4-0D3C-4306-B788-EED5372BB80C}" destId="{0E8B3CBB-4386-48BA-A829-3077DF39464A}" srcOrd="1" destOrd="0" presId="urn:microsoft.com/office/officeart/2005/8/layout/list1"/>
    <dgm:cxn modelId="{84DC8366-5092-40E9-AA3A-F3A4ED7D9D30}" type="presParOf" srcId="{1211F8D4-0D3C-4306-B788-EED5372BB80C}" destId="{90C53E8D-B410-4443-A780-526FA9B5C61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A8D430-61DD-45B7-8A58-4530C70EB40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759C9BD-5D47-477E-8F54-A8D0E858639D}">
      <dgm:prSet phldrT="[Text]" custT="1"/>
      <dgm:spPr/>
      <dgm:t>
        <a:bodyPr vert="vert270" anchor="ctr"/>
        <a:lstStyle/>
        <a:p>
          <a:pPr algn="ctr"/>
          <a:r>
            <a:rPr lang="en-US" sz="2800" dirty="0"/>
            <a:t>Equipment</a:t>
          </a:r>
        </a:p>
      </dgm:t>
    </dgm:pt>
    <dgm:pt modelId="{057B8746-6A26-4A33-888F-FB9549B2C2FD}" type="parTrans" cxnId="{B670635C-BEDF-4AD8-87DC-8924E30DF54D}">
      <dgm:prSet/>
      <dgm:spPr/>
      <dgm:t>
        <a:bodyPr/>
        <a:lstStyle/>
        <a:p>
          <a:endParaRPr lang="en-US"/>
        </a:p>
      </dgm:t>
    </dgm:pt>
    <dgm:pt modelId="{AB5E671D-0160-4253-9FDB-C8CDF7EA8C23}" type="sibTrans" cxnId="{B670635C-BEDF-4AD8-87DC-8924E30DF54D}">
      <dgm:prSet/>
      <dgm:spPr/>
      <dgm:t>
        <a:bodyPr/>
        <a:lstStyle/>
        <a:p>
          <a:endParaRPr lang="en-US"/>
        </a:p>
      </dgm:t>
    </dgm:pt>
    <dgm:pt modelId="{5FEE145E-1C4D-41C7-B35A-E703DBB8A291}">
      <dgm:prSet phldrT="[Text]" custT="1"/>
      <dgm:spPr/>
      <dgm:t>
        <a:bodyPr/>
        <a:lstStyle/>
        <a:p>
          <a:r>
            <a:rPr lang="en-US" sz="2800" dirty="0"/>
            <a:t>Repeaters</a:t>
          </a:r>
        </a:p>
      </dgm:t>
    </dgm:pt>
    <dgm:pt modelId="{3EA86FA6-1C8D-40B5-9FFC-B1373E730BC5}" type="parTrans" cxnId="{7EB397B9-9E7C-4DE2-AACC-7F2751070672}">
      <dgm:prSet/>
      <dgm:spPr/>
      <dgm:t>
        <a:bodyPr/>
        <a:lstStyle/>
        <a:p>
          <a:endParaRPr lang="en-US"/>
        </a:p>
      </dgm:t>
    </dgm:pt>
    <dgm:pt modelId="{F4805561-C2BC-44B9-B222-144C42B0E386}" type="sibTrans" cxnId="{7EB397B9-9E7C-4DE2-AACC-7F2751070672}">
      <dgm:prSet/>
      <dgm:spPr/>
      <dgm:t>
        <a:bodyPr/>
        <a:lstStyle/>
        <a:p>
          <a:endParaRPr lang="en-US"/>
        </a:p>
      </dgm:t>
    </dgm:pt>
    <dgm:pt modelId="{82E4CF24-D0E2-4F4E-AEF1-FB520314E75C}">
      <dgm:prSet phldrT="[Text]" custT="1"/>
      <dgm:spPr/>
      <dgm:t>
        <a:bodyPr/>
        <a:lstStyle/>
        <a:p>
          <a:r>
            <a:rPr lang="en-US" sz="2800" dirty="0"/>
            <a:t>Hubs</a:t>
          </a:r>
        </a:p>
      </dgm:t>
    </dgm:pt>
    <dgm:pt modelId="{C170764A-56EE-42CC-B4EC-A5341F114FBF}" type="parTrans" cxnId="{E723245F-F763-4C57-9E73-2591240B514F}">
      <dgm:prSet/>
      <dgm:spPr/>
      <dgm:t>
        <a:bodyPr/>
        <a:lstStyle/>
        <a:p>
          <a:endParaRPr lang="en-US"/>
        </a:p>
      </dgm:t>
    </dgm:pt>
    <dgm:pt modelId="{AE1D9712-AFB4-4FC5-84A2-E832C92D740B}" type="sibTrans" cxnId="{E723245F-F763-4C57-9E73-2591240B514F}">
      <dgm:prSet/>
      <dgm:spPr/>
      <dgm:t>
        <a:bodyPr/>
        <a:lstStyle/>
        <a:p>
          <a:endParaRPr lang="en-US"/>
        </a:p>
      </dgm:t>
    </dgm:pt>
    <dgm:pt modelId="{5361622F-F508-4BBE-B4CF-40A59AD9082D}">
      <dgm:prSet phldrT="[Text]" custT="1"/>
      <dgm:spPr/>
      <dgm:t>
        <a:bodyPr/>
        <a:lstStyle/>
        <a:p>
          <a:r>
            <a:rPr lang="en-US" sz="2800" dirty="0"/>
            <a:t>Bridges</a:t>
          </a:r>
        </a:p>
      </dgm:t>
    </dgm:pt>
    <dgm:pt modelId="{CCEE59B0-9D1C-4A9C-996A-EE981D1D66C8}" type="parTrans" cxnId="{5891E8F8-F24A-4CD0-AA4B-D400AC5A6F76}">
      <dgm:prSet/>
      <dgm:spPr/>
      <dgm:t>
        <a:bodyPr/>
        <a:lstStyle/>
        <a:p>
          <a:endParaRPr lang="en-US"/>
        </a:p>
      </dgm:t>
    </dgm:pt>
    <dgm:pt modelId="{3B66FF07-8260-4B81-A4F8-E6E6770C6BBC}" type="sibTrans" cxnId="{5891E8F8-F24A-4CD0-AA4B-D400AC5A6F76}">
      <dgm:prSet/>
      <dgm:spPr/>
      <dgm:t>
        <a:bodyPr/>
        <a:lstStyle/>
        <a:p>
          <a:endParaRPr lang="en-US"/>
        </a:p>
      </dgm:t>
    </dgm:pt>
    <dgm:pt modelId="{83E3BF61-275F-4143-B670-3A26AEC2F93C}">
      <dgm:prSet phldrT="[Text]" custT="1"/>
      <dgm:spPr/>
      <dgm:t>
        <a:bodyPr/>
        <a:lstStyle/>
        <a:p>
          <a:r>
            <a:rPr lang="en-US" sz="2800" dirty="0"/>
            <a:t>Switches</a:t>
          </a:r>
        </a:p>
      </dgm:t>
    </dgm:pt>
    <dgm:pt modelId="{0846E96C-E81A-40AD-A6DF-69FC0CDBA7A4}" type="parTrans" cxnId="{333C372A-49AD-4A48-9025-156E763FBF37}">
      <dgm:prSet/>
      <dgm:spPr/>
      <dgm:t>
        <a:bodyPr/>
        <a:lstStyle/>
        <a:p>
          <a:endParaRPr lang="en-US"/>
        </a:p>
      </dgm:t>
    </dgm:pt>
    <dgm:pt modelId="{32DC01B2-F32F-4F25-851E-8E5634D303C9}" type="sibTrans" cxnId="{333C372A-49AD-4A48-9025-156E763FBF37}">
      <dgm:prSet/>
      <dgm:spPr/>
      <dgm:t>
        <a:bodyPr/>
        <a:lstStyle/>
        <a:p>
          <a:endParaRPr lang="en-US"/>
        </a:p>
      </dgm:t>
    </dgm:pt>
    <dgm:pt modelId="{3B379FF7-D6F4-4731-87A9-E2BD6B7BD817}" type="pres">
      <dgm:prSet presAssocID="{86A8D430-61DD-45B7-8A58-4530C70EB40D}" presName="vert0" presStyleCnt="0">
        <dgm:presLayoutVars>
          <dgm:dir/>
          <dgm:animOne val="branch"/>
          <dgm:animLvl val="lvl"/>
        </dgm:presLayoutVars>
      </dgm:prSet>
      <dgm:spPr/>
    </dgm:pt>
    <dgm:pt modelId="{B5E11B3D-65BE-455F-8313-3FBBB9A73F92}" type="pres">
      <dgm:prSet presAssocID="{C759C9BD-5D47-477E-8F54-A8D0E858639D}" presName="thickLine" presStyleLbl="alignNode1" presStyleIdx="0" presStyleCnt="1"/>
      <dgm:spPr/>
    </dgm:pt>
    <dgm:pt modelId="{76FDF616-8A10-4A54-9718-CA4228ADE30C}" type="pres">
      <dgm:prSet presAssocID="{C759C9BD-5D47-477E-8F54-A8D0E858639D}" presName="horz1" presStyleCnt="0"/>
      <dgm:spPr/>
    </dgm:pt>
    <dgm:pt modelId="{300657C9-7279-4914-BB00-6D0AA6E0190C}" type="pres">
      <dgm:prSet presAssocID="{C759C9BD-5D47-477E-8F54-A8D0E858639D}" presName="tx1" presStyleLbl="revTx" presStyleIdx="0" presStyleCnt="5"/>
      <dgm:spPr/>
    </dgm:pt>
    <dgm:pt modelId="{7436EAEA-E011-4982-80C2-C975295FBE1B}" type="pres">
      <dgm:prSet presAssocID="{C759C9BD-5D47-477E-8F54-A8D0E858639D}" presName="vert1" presStyleCnt="0"/>
      <dgm:spPr/>
    </dgm:pt>
    <dgm:pt modelId="{0E413569-9589-4AE4-87F6-A5F425E4D2B5}" type="pres">
      <dgm:prSet presAssocID="{5FEE145E-1C4D-41C7-B35A-E703DBB8A291}" presName="vertSpace2a" presStyleCnt="0"/>
      <dgm:spPr/>
    </dgm:pt>
    <dgm:pt modelId="{40DE1411-6D35-45B8-AE38-2B00417993C5}" type="pres">
      <dgm:prSet presAssocID="{5FEE145E-1C4D-41C7-B35A-E703DBB8A291}" presName="horz2" presStyleCnt="0"/>
      <dgm:spPr/>
    </dgm:pt>
    <dgm:pt modelId="{3D2FEA7F-4177-47CF-9CCA-C8ACC4102DFC}" type="pres">
      <dgm:prSet presAssocID="{5FEE145E-1C4D-41C7-B35A-E703DBB8A291}" presName="horzSpace2" presStyleCnt="0"/>
      <dgm:spPr/>
    </dgm:pt>
    <dgm:pt modelId="{BF9E0FFF-A9CF-4D6D-A1EE-E3F1FDF52517}" type="pres">
      <dgm:prSet presAssocID="{5FEE145E-1C4D-41C7-B35A-E703DBB8A291}" presName="tx2" presStyleLbl="revTx" presStyleIdx="1" presStyleCnt="5"/>
      <dgm:spPr/>
    </dgm:pt>
    <dgm:pt modelId="{A87B314A-D904-4865-9108-A198F99A752F}" type="pres">
      <dgm:prSet presAssocID="{5FEE145E-1C4D-41C7-B35A-E703DBB8A291}" presName="vert2" presStyleCnt="0"/>
      <dgm:spPr/>
    </dgm:pt>
    <dgm:pt modelId="{F4A6DF27-34E2-4E44-A6D9-0502550894F6}" type="pres">
      <dgm:prSet presAssocID="{5FEE145E-1C4D-41C7-B35A-E703DBB8A291}" presName="thinLine2b" presStyleLbl="callout" presStyleIdx="0" presStyleCnt="4"/>
      <dgm:spPr/>
    </dgm:pt>
    <dgm:pt modelId="{22C57D27-5D5A-4D44-875A-DA73A54EFBE8}" type="pres">
      <dgm:prSet presAssocID="{5FEE145E-1C4D-41C7-B35A-E703DBB8A291}" presName="vertSpace2b" presStyleCnt="0"/>
      <dgm:spPr/>
    </dgm:pt>
    <dgm:pt modelId="{BFAD743C-475F-47D4-9CD3-B68AF8F62D46}" type="pres">
      <dgm:prSet presAssocID="{82E4CF24-D0E2-4F4E-AEF1-FB520314E75C}" presName="horz2" presStyleCnt="0"/>
      <dgm:spPr/>
    </dgm:pt>
    <dgm:pt modelId="{ED6A60EA-BE53-4852-A3AF-395B7A926458}" type="pres">
      <dgm:prSet presAssocID="{82E4CF24-D0E2-4F4E-AEF1-FB520314E75C}" presName="horzSpace2" presStyleCnt="0"/>
      <dgm:spPr/>
    </dgm:pt>
    <dgm:pt modelId="{2DC05169-97C0-4ACB-B7B5-B7D4EE42155E}" type="pres">
      <dgm:prSet presAssocID="{82E4CF24-D0E2-4F4E-AEF1-FB520314E75C}" presName="tx2" presStyleLbl="revTx" presStyleIdx="2" presStyleCnt="5"/>
      <dgm:spPr/>
    </dgm:pt>
    <dgm:pt modelId="{80230552-BD70-4C68-AEC6-9F52FCE5E4C5}" type="pres">
      <dgm:prSet presAssocID="{82E4CF24-D0E2-4F4E-AEF1-FB520314E75C}" presName="vert2" presStyleCnt="0"/>
      <dgm:spPr/>
    </dgm:pt>
    <dgm:pt modelId="{9995E256-53B5-4813-A019-E8A1EFDFCCCD}" type="pres">
      <dgm:prSet presAssocID="{82E4CF24-D0E2-4F4E-AEF1-FB520314E75C}" presName="thinLine2b" presStyleLbl="callout" presStyleIdx="1" presStyleCnt="4"/>
      <dgm:spPr/>
    </dgm:pt>
    <dgm:pt modelId="{2025610D-DC1F-4096-B439-13C4F7366002}" type="pres">
      <dgm:prSet presAssocID="{82E4CF24-D0E2-4F4E-AEF1-FB520314E75C}" presName="vertSpace2b" presStyleCnt="0"/>
      <dgm:spPr/>
    </dgm:pt>
    <dgm:pt modelId="{49785D55-B37A-4A44-8104-5EA971157698}" type="pres">
      <dgm:prSet presAssocID="{5361622F-F508-4BBE-B4CF-40A59AD9082D}" presName="horz2" presStyleCnt="0"/>
      <dgm:spPr/>
    </dgm:pt>
    <dgm:pt modelId="{42B75723-4082-4E90-8F2B-7AD22F5078FE}" type="pres">
      <dgm:prSet presAssocID="{5361622F-F508-4BBE-B4CF-40A59AD9082D}" presName="horzSpace2" presStyleCnt="0"/>
      <dgm:spPr/>
    </dgm:pt>
    <dgm:pt modelId="{8F71C4CF-6138-438C-B338-5FED90678614}" type="pres">
      <dgm:prSet presAssocID="{5361622F-F508-4BBE-B4CF-40A59AD9082D}" presName="tx2" presStyleLbl="revTx" presStyleIdx="3" presStyleCnt="5"/>
      <dgm:spPr/>
    </dgm:pt>
    <dgm:pt modelId="{9ECD9E0B-48A0-43AE-AB28-8A591B0A650A}" type="pres">
      <dgm:prSet presAssocID="{5361622F-F508-4BBE-B4CF-40A59AD9082D}" presName="vert2" presStyleCnt="0"/>
      <dgm:spPr/>
    </dgm:pt>
    <dgm:pt modelId="{9309C765-9B61-4FFA-87BE-75A4F1069CF0}" type="pres">
      <dgm:prSet presAssocID="{5361622F-F508-4BBE-B4CF-40A59AD9082D}" presName="thinLine2b" presStyleLbl="callout" presStyleIdx="2" presStyleCnt="4"/>
      <dgm:spPr/>
    </dgm:pt>
    <dgm:pt modelId="{1AABD673-F03B-46D9-8BF3-840F032461A2}" type="pres">
      <dgm:prSet presAssocID="{5361622F-F508-4BBE-B4CF-40A59AD9082D}" presName="vertSpace2b" presStyleCnt="0"/>
      <dgm:spPr/>
    </dgm:pt>
    <dgm:pt modelId="{17280DC8-6CED-4C82-A64D-5461BD168E56}" type="pres">
      <dgm:prSet presAssocID="{83E3BF61-275F-4143-B670-3A26AEC2F93C}" presName="horz2" presStyleCnt="0"/>
      <dgm:spPr/>
    </dgm:pt>
    <dgm:pt modelId="{83A0386F-D864-4775-91CD-A7CB8F675226}" type="pres">
      <dgm:prSet presAssocID="{83E3BF61-275F-4143-B670-3A26AEC2F93C}" presName="horzSpace2" presStyleCnt="0"/>
      <dgm:spPr/>
    </dgm:pt>
    <dgm:pt modelId="{E8473CA1-89B7-4CC7-A8D2-645EC15B9985}" type="pres">
      <dgm:prSet presAssocID="{83E3BF61-275F-4143-B670-3A26AEC2F93C}" presName="tx2" presStyleLbl="revTx" presStyleIdx="4" presStyleCnt="5"/>
      <dgm:spPr/>
    </dgm:pt>
    <dgm:pt modelId="{95CD6D88-94F0-4C6E-ADAC-802B080F25B7}" type="pres">
      <dgm:prSet presAssocID="{83E3BF61-275F-4143-B670-3A26AEC2F93C}" presName="vert2" presStyleCnt="0"/>
      <dgm:spPr/>
    </dgm:pt>
    <dgm:pt modelId="{77E2B7A4-41A1-4743-89C5-8DA68DA91078}" type="pres">
      <dgm:prSet presAssocID="{83E3BF61-275F-4143-B670-3A26AEC2F93C}" presName="thinLine2b" presStyleLbl="callout" presStyleIdx="3" presStyleCnt="4"/>
      <dgm:spPr/>
    </dgm:pt>
    <dgm:pt modelId="{C7EBA3EC-F50B-44FB-953D-8FF66AFF8D1F}" type="pres">
      <dgm:prSet presAssocID="{83E3BF61-275F-4143-B670-3A26AEC2F93C}" presName="vertSpace2b" presStyleCnt="0"/>
      <dgm:spPr/>
    </dgm:pt>
  </dgm:ptLst>
  <dgm:cxnLst>
    <dgm:cxn modelId="{C8CE6C01-05C3-45F3-AF38-8DBD6455303B}" type="presOf" srcId="{C759C9BD-5D47-477E-8F54-A8D0E858639D}" destId="{300657C9-7279-4914-BB00-6D0AA6E0190C}" srcOrd="0" destOrd="0" presId="urn:microsoft.com/office/officeart/2008/layout/LinedList"/>
    <dgm:cxn modelId="{0410F906-5323-46FA-95DA-AC31CE7059C9}" type="presOf" srcId="{86A8D430-61DD-45B7-8A58-4530C70EB40D}" destId="{3B379FF7-D6F4-4731-87A9-E2BD6B7BD817}" srcOrd="0" destOrd="0" presId="urn:microsoft.com/office/officeart/2008/layout/LinedList"/>
    <dgm:cxn modelId="{333C372A-49AD-4A48-9025-156E763FBF37}" srcId="{C759C9BD-5D47-477E-8F54-A8D0E858639D}" destId="{83E3BF61-275F-4143-B670-3A26AEC2F93C}" srcOrd="3" destOrd="0" parTransId="{0846E96C-E81A-40AD-A6DF-69FC0CDBA7A4}" sibTransId="{32DC01B2-F32F-4F25-851E-8E5634D303C9}"/>
    <dgm:cxn modelId="{B670635C-BEDF-4AD8-87DC-8924E30DF54D}" srcId="{86A8D430-61DD-45B7-8A58-4530C70EB40D}" destId="{C759C9BD-5D47-477E-8F54-A8D0E858639D}" srcOrd="0" destOrd="0" parTransId="{057B8746-6A26-4A33-888F-FB9549B2C2FD}" sibTransId="{AB5E671D-0160-4253-9FDB-C8CDF7EA8C23}"/>
    <dgm:cxn modelId="{E723245F-F763-4C57-9E73-2591240B514F}" srcId="{C759C9BD-5D47-477E-8F54-A8D0E858639D}" destId="{82E4CF24-D0E2-4F4E-AEF1-FB520314E75C}" srcOrd="1" destOrd="0" parTransId="{C170764A-56EE-42CC-B4EC-A5341F114FBF}" sibTransId="{AE1D9712-AFB4-4FC5-84A2-E832C92D740B}"/>
    <dgm:cxn modelId="{D5B7CD8F-3FDD-43B9-BE94-5FC6ABC13914}" type="presOf" srcId="{5361622F-F508-4BBE-B4CF-40A59AD9082D}" destId="{8F71C4CF-6138-438C-B338-5FED90678614}" srcOrd="0" destOrd="0" presId="urn:microsoft.com/office/officeart/2008/layout/LinedList"/>
    <dgm:cxn modelId="{ADB717A3-FEB1-4E5F-BD3C-60BCAA4BA2AD}" type="presOf" srcId="{82E4CF24-D0E2-4F4E-AEF1-FB520314E75C}" destId="{2DC05169-97C0-4ACB-B7B5-B7D4EE42155E}" srcOrd="0" destOrd="0" presId="urn:microsoft.com/office/officeart/2008/layout/LinedList"/>
    <dgm:cxn modelId="{7EB397B9-9E7C-4DE2-AACC-7F2751070672}" srcId="{C759C9BD-5D47-477E-8F54-A8D0E858639D}" destId="{5FEE145E-1C4D-41C7-B35A-E703DBB8A291}" srcOrd="0" destOrd="0" parTransId="{3EA86FA6-1C8D-40B5-9FFC-B1373E730BC5}" sibTransId="{F4805561-C2BC-44B9-B222-144C42B0E386}"/>
    <dgm:cxn modelId="{53A98BCC-2D67-436A-A7C6-2E5F9CEDD999}" type="presOf" srcId="{5FEE145E-1C4D-41C7-B35A-E703DBB8A291}" destId="{BF9E0FFF-A9CF-4D6D-A1EE-E3F1FDF52517}" srcOrd="0" destOrd="0" presId="urn:microsoft.com/office/officeart/2008/layout/LinedList"/>
    <dgm:cxn modelId="{DE300FE9-B682-4578-97B8-5A88AB474F46}" type="presOf" srcId="{83E3BF61-275F-4143-B670-3A26AEC2F93C}" destId="{E8473CA1-89B7-4CC7-A8D2-645EC15B9985}" srcOrd="0" destOrd="0" presId="urn:microsoft.com/office/officeart/2008/layout/LinedList"/>
    <dgm:cxn modelId="{5891E8F8-F24A-4CD0-AA4B-D400AC5A6F76}" srcId="{C759C9BD-5D47-477E-8F54-A8D0E858639D}" destId="{5361622F-F508-4BBE-B4CF-40A59AD9082D}" srcOrd="2" destOrd="0" parTransId="{CCEE59B0-9D1C-4A9C-996A-EE981D1D66C8}" sibTransId="{3B66FF07-8260-4B81-A4F8-E6E6770C6BBC}"/>
    <dgm:cxn modelId="{73B4704E-3C71-472E-B28E-CE60BB7A20C7}" type="presParOf" srcId="{3B379FF7-D6F4-4731-87A9-E2BD6B7BD817}" destId="{B5E11B3D-65BE-455F-8313-3FBBB9A73F92}" srcOrd="0" destOrd="0" presId="urn:microsoft.com/office/officeart/2008/layout/LinedList"/>
    <dgm:cxn modelId="{A5246DA8-C690-42FB-9A6C-98B068720752}" type="presParOf" srcId="{3B379FF7-D6F4-4731-87A9-E2BD6B7BD817}" destId="{76FDF616-8A10-4A54-9718-CA4228ADE30C}" srcOrd="1" destOrd="0" presId="urn:microsoft.com/office/officeart/2008/layout/LinedList"/>
    <dgm:cxn modelId="{C180FAFE-30FD-481F-8C22-EB57A29EF557}" type="presParOf" srcId="{76FDF616-8A10-4A54-9718-CA4228ADE30C}" destId="{300657C9-7279-4914-BB00-6D0AA6E0190C}" srcOrd="0" destOrd="0" presId="urn:microsoft.com/office/officeart/2008/layout/LinedList"/>
    <dgm:cxn modelId="{B1E50051-F58C-4D29-B819-31AA7C89ED83}" type="presParOf" srcId="{76FDF616-8A10-4A54-9718-CA4228ADE30C}" destId="{7436EAEA-E011-4982-80C2-C975295FBE1B}" srcOrd="1" destOrd="0" presId="urn:microsoft.com/office/officeart/2008/layout/LinedList"/>
    <dgm:cxn modelId="{E25C8D00-5330-4FE1-B722-2B5B5314D2CB}" type="presParOf" srcId="{7436EAEA-E011-4982-80C2-C975295FBE1B}" destId="{0E413569-9589-4AE4-87F6-A5F425E4D2B5}" srcOrd="0" destOrd="0" presId="urn:microsoft.com/office/officeart/2008/layout/LinedList"/>
    <dgm:cxn modelId="{D1D84240-A461-4083-B168-38223A2A8A57}" type="presParOf" srcId="{7436EAEA-E011-4982-80C2-C975295FBE1B}" destId="{40DE1411-6D35-45B8-AE38-2B00417993C5}" srcOrd="1" destOrd="0" presId="urn:microsoft.com/office/officeart/2008/layout/LinedList"/>
    <dgm:cxn modelId="{47FB45E2-15ED-4615-B287-514EB46D4796}" type="presParOf" srcId="{40DE1411-6D35-45B8-AE38-2B00417993C5}" destId="{3D2FEA7F-4177-47CF-9CCA-C8ACC4102DFC}" srcOrd="0" destOrd="0" presId="urn:microsoft.com/office/officeart/2008/layout/LinedList"/>
    <dgm:cxn modelId="{8CA3CF06-2FED-4057-BF75-2F80B64DA7F9}" type="presParOf" srcId="{40DE1411-6D35-45B8-AE38-2B00417993C5}" destId="{BF9E0FFF-A9CF-4D6D-A1EE-E3F1FDF52517}" srcOrd="1" destOrd="0" presId="urn:microsoft.com/office/officeart/2008/layout/LinedList"/>
    <dgm:cxn modelId="{931D6340-C698-46AA-986A-17E5B0D78FE8}" type="presParOf" srcId="{40DE1411-6D35-45B8-AE38-2B00417993C5}" destId="{A87B314A-D904-4865-9108-A198F99A752F}" srcOrd="2" destOrd="0" presId="urn:microsoft.com/office/officeart/2008/layout/LinedList"/>
    <dgm:cxn modelId="{ABF21F0F-6652-47D8-B2A0-D228EF582404}" type="presParOf" srcId="{7436EAEA-E011-4982-80C2-C975295FBE1B}" destId="{F4A6DF27-34E2-4E44-A6D9-0502550894F6}" srcOrd="2" destOrd="0" presId="urn:microsoft.com/office/officeart/2008/layout/LinedList"/>
    <dgm:cxn modelId="{DBCE0F37-500A-48DD-A3E5-E71DEEFE0680}" type="presParOf" srcId="{7436EAEA-E011-4982-80C2-C975295FBE1B}" destId="{22C57D27-5D5A-4D44-875A-DA73A54EFBE8}" srcOrd="3" destOrd="0" presId="urn:microsoft.com/office/officeart/2008/layout/LinedList"/>
    <dgm:cxn modelId="{D58AE42E-A08B-48AA-99E3-37095DC37035}" type="presParOf" srcId="{7436EAEA-E011-4982-80C2-C975295FBE1B}" destId="{BFAD743C-475F-47D4-9CD3-B68AF8F62D46}" srcOrd="4" destOrd="0" presId="urn:microsoft.com/office/officeart/2008/layout/LinedList"/>
    <dgm:cxn modelId="{C419BA7E-0929-4772-AB85-4E08E5E0465B}" type="presParOf" srcId="{BFAD743C-475F-47D4-9CD3-B68AF8F62D46}" destId="{ED6A60EA-BE53-4852-A3AF-395B7A926458}" srcOrd="0" destOrd="0" presId="urn:microsoft.com/office/officeart/2008/layout/LinedList"/>
    <dgm:cxn modelId="{1C129F93-4944-4F51-AD3B-ACFBBC033AB4}" type="presParOf" srcId="{BFAD743C-475F-47D4-9CD3-B68AF8F62D46}" destId="{2DC05169-97C0-4ACB-B7B5-B7D4EE42155E}" srcOrd="1" destOrd="0" presId="urn:microsoft.com/office/officeart/2008/layout/LinedList"/>
    <dgm:cxn modelId="{87ECD0E1-0873-4310-A7C7-66296B903582}" type="presParOf" srcId="{BFAD743C-475F-47D4-9CD3-B68AF8F62D46}" destId="{80230552-BD70-4C68-AEC6-9F52FCE5E4C5}" srcOrd="2" destOrd="0" presId="urn:microsoft.com/office/officeart/2008/layout/LinedList"/>
    <dgm:cxn modelId="{ED06AFEF-95E9-4C93-95DD-AC6DAF29F90B}" type="presParOf" srcId="{7436EAEA-E011-4982-80C2-C975295FBE1B}" destId="{9995E256-53B5-4813-A019-E8A1EFDFCCCD}" srcOrd="5" destOrd="0" presId="urn:microsoft.com/office/officeart/2008/layout/LinedList"/>
    <dgm:cxn modelId="{FFA9F734-08F7-4881-84BA-146338C7428A}" type="presParOf" srcId="{7436EAEA-E011-4982-80C2-C975295FBE1B}" destId="{2025610D-DC1F-4096-B439-13C4F7366002}" srcOrd="6" destOrd="0" presId="urn:microsoft.com/office/officeart/2008/layout/LinedList"/>
    <dgm:cxn modelId="{63DA42CD-555C-40FB-B9AA-B6A4B93AEA3A}" type="presParOf" srcId="{7436EAEA-E011-4982-80C2-C975295FBE1B}" destId="{49785D55-B37A-4A44-8104-5EA971157698}" srcOrd="7" destOrd="0" presId="urn:microsoft.com/office/officeart/2008/layout/LinedList"/>
    <dgm:cxn modelId="{A3B8D3F8-C4F4-44AA-BA59-D6E4F9EFC8B9}" type="presParOf" srcId="{49785D55-B37A-4A44-8104-5EA971157698}" destId="{42B75723-4082-4E90-8F2B-7AD22F5078FE}" srcOrd="0" destOrd="0" presId="urn:microsoft.com/office/officeart/2008/layout/LinedList"/>
    <dgm:cxn modelId="{96D1F3BA-9B1E-4EF9-A8ED-B8AE055BB1EE}" type="presParOf" srcId="{49785D55-B37A-4A44-8104-5EA971157698}" destId="{8F71C4CF-6138-438C-B338-5FED90678614}" srcOrd="1" destOrd="0" presId="urn:microsoft.com/office/officeart/2008/layout/LinedList"/>
    <dgm:cxn modelId="{F3608E6F-BDB2-40D6-9758-405C7D61A491}" type="presParOf" srcId="{49785D55-B37A-4A44-8104-5EA971157698}" destId="{9ECD9E0B-48A0-43AE-AB28-8A591B0A650A}" srcOrd="2" destOrd="0" presId="urn:microsoft.com/office/officeart/2008/layout/LinedList"/>
    <dgm:cxn modelId="{DE270EC1-3327-4FE2-ABB8-449F5EBAEC79}" type="presParOf" srcId="{7436EAEA-E011-4982-80C2-C975295FBE1B}" destId="{9309C765-9B61-4FFA-87BE-75A4F1069CF0}" srcOrd="8" destOrd="0" presId="urn:microsoft.com/office/officeart/2008/layout/LinedList"/>
    <dgm:cxn modelId="{13E7A757-90FF-4FB0-B59A-06E3B0E694D2}" type="presParOf" srcId="{7436EAEA-E011-4982-80C2-C975295FBE1B}" destId="{1AABD673-F03B-46D9-8BF3-840F032461A2}" srcOrd="9" destOrd="0" presId="urn:microsoft.com/office/officeart/2008/layout/LinedList"/>
    <dgm:cxn modelId="{ED23B835-8092-466C-8AAD-94556F0B81BB}" type="presParOf" srcId="{7436EAEA-E011-4982-80C2-C975295FBE1B}" destId="{17280DC8-6CED-4C82-A64D-5461BD168E56}" srcOrd="10" destOrd="0" presId="urn:microsoft.com/office/officeart/2008/layout/LinedList"/>
    <dgm:cxn modelId="{3EAE6053-CA30-4AE0-9BC6-4503E3FB9814}" type="presParOf" srcId="{17280DC8-6CED-4C82-A64D-5461BD168E56}" destId="{83A0386F-D864-4775-91CD-A7CB8F675226}" srcOrd="0" destOrd="0" presId="urn:microsoft.com/office/officeart/2008/layout/LinedList"/>
    <dgm:cxn modelId="{C7D27BC5-DF0B-4375-8EAB-EAD3139F256C}" type="presParOf" srcId="{17280DC8-6CED-4C82-A64D-5461BD168E56}" destId="{E8473CA1-89B7-4CC7-A8D2-645EC15B9985}" srcOrd="1" destOrd="0" presId="urn:microsoft.com/office/officeart/2008/layout/LinedList"/>
    <dgm:cxn modelId="{A1DF179E-0235-491F-BFB9-8793925368B0}" type="presParOf" srcId="{17280DC8-6CED-4C82-A64D-5461BD168E56}" destId="{95CD6D88-94F0-4C6E-ADAC-802B080F25B7}" srcOrd="2" destOrd="0" presId="urn:microsoft.com/office/officeart/2008/layout/LinedList"/>
    <dgm:cxn modelId="{5C17C935-FC0E-4288-89A2-D58A63D78452}" type="presParOf" srcId="{7436EAEA-E011-4982-80C2-C975295FBE1B}" destId="{77E2B7A4-41A1-4743-89C5-8DA68DA91078}" srcOrd="11" destOrd="0" presId="urn:microsoft.com/office/officeart/2008/layout/LinedList"/>
    <dgm:cxn modelId="{1BDF0B04-A2F7-4926-AA7B-4E08CA4F5C97}" type="presParOf" srcId="{7436EAEA-E011-4982-80C2-C975295FBE1B}" destId="{C7EBA3EC-F50B-44FB-953D-8FF66AFF8D1F}"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92E3AB-57CE-4F37-8D1D-ADD76E7EEB8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F3E2A46-B2E0-4263-9DBA-144CFD856B09}">
      <dgm:prSet phldrT="[Text]"/>
      <dgm:spPr/>
      <dgm:t>
        <a:bodyPr/>
        <a:lstStyle/>
        <a:p>
          <a:r>
            <a:rPr lang="en-US" dirty="0"/>
            <a:t>Routers</a:t>
          </a:r>
        </a:p>
      </dgm:t>
    </dgm:pt>
    <dgm:pt modelId="{6F932D0D-FCDA-455F-9DE0-C328A117971F}" type="parTrans" cxnId="{2F2BD68D-73BB-4296-AE4C-0A553F956AC9}">
      <dgm:prSet/>
      <dgm:spPr/>
      <dgm:t>
        <a:bodyPr/>
        <a:lstStyle/>
        <a:p>
          <a:endParaRPr lang="en-US"/>
        </a:p>
      </dgm:t>
    </dgm:pt>
    <dgm:pt modelId="{FE9342A3-CB87-4F8D-B8ED-626047B4C566}" type="sibTrans" cxnId="{2F2BD68D-73BB-4296-AE4C-0A553F956AC9}">
      <dgm:prSet/>
      <dgm:spPr/>
      <dgm:t>
        <a:bodyPr/>
        <a:lstStyle/>
        <a:p>
          <a:endParaRPr lang="en-US"/>
        </a:p>
      </dgm:t>
    </dgm:pt>
    <dgm:pt modelId="{0ED83261-3769-465B-8BB6-47BA6256D9D7}">
      <dgm:prSet phldrT="[Text]"/>
      <dgm:spPr/>
      <dgm:t>
        <a:bodyPr/>
        <a:lstStyle/>
        <a:p>
          <a:r>
            <a:rPr lang="en-US" dirty="0"/>
            <a:t>Do not forward broadcast packets</a:t>
          </a:r>
        </a:p>
      </dgm:t>
    </dgm:pt>
    <dgm:pt modelId="{F97FF452-82A4-4288-A8EA-E5CD5E00FEAE}" type="parTrans" cxnId="{16D60B3B-0DED-4D2A-BA6A-C0F76B3B204B}">
      <dgm:prSet/>
      <dgm:spPr/>
      <dgm:t>
        <a:bodyPr/>
        <a:lstStyle/>
        <a:p>
          <a:endParaRPr lang="en-US"/>
        </a:p>
      </dgm:t>
    </dgm:pt>
    <dgm:pt modelId="{418DF00A-8F4C-4508-B668-BC0DCD136820}" type="sibTrans" cxnId="{16D60B3B-0DED-4D2A-BA6A-C0F76B3B204B}">
      <dgm:prSet/>
      <dgm:spPr/>
      <dgm:t>
        <a:bodyPr/>
        <a:lstStyle/>
        <a:p>
          <a:endParaRPr lang="en-US"/>
        </a:p>
      </dgm:t>
    </dgm:pt>
    <dgm:pt modelId="{5435BE5E-53E8-4552-8475-6D938BF59B90}">
      <dgm:prSet/>
      <dgm:spPr/>
      <dgm:t>
        <a:bodyPr/>
        <a:lstStyle/>
        <a:p>
          <a:r>
            <a:rPr lang="en-US" dirty="0"/>
            <a:t>Forward multicast packets</a:t>
          </a:r>
        </a:p>
      </dgm:t>
    </dgm:pt>
    <dgm:pt modelId="{9D108B29-73BC-45D2-BD28-05A63C9952F6}" type="parTrans" cxnId="{FA24E92E-F7E2-4100-B02F-B7CC8A471BB3}">
      <dgm:prSet/>
      <dgm:spPr/>
      <dgm:t>
        <a:bodyPr/>
        <a:lstStyle/>
        <a:p>
          <a:endParaRPr lang="en-US"/>
        </a:p>
      </dgm:t>
    </dgm:pt>
    <dgm:pt modelId="{303CFF0D-F9F3-4EEE-B211-98C0E603DEFF}" type="sibTrans" cxnId="{FA24E92E-F7E2-4100-B02F-B7CC8A471BB3}">
      <dgm:prSet/>
      <dgm:spPr/>
      <dgm:t>
        <a:bodyPr/>
        <a:lstStyle/>
        <a:p>
          <a:endParaRPr lang="en-US"/>
        </a:p>
      </dgm:t>
    </dgm:pt>
    <dgm:pt modelId="{48D4727E-F6A0-45CB-BCB1-505CC611549A}">
      <dgm:prSet/>
      <dgm:spPr/>
      <dgm:t>
        <a:bodyPr/>
        <a:lstStyle/>
        <a:p>
          <a:r>
            <a:rPr lang="en-US" dirty="0"/>
            <a:t>Have highest latency</a:t>
          </a:r>
        </a:p>
      </dgm:t>
    </dgm:pt>
    <dgm:pt modelId="{544DDB4B-6755-40D2-88F9-BB0010194D24}" type="parTrans" cxnId="{6AF206AC-7B6B-4B50-9823-31A5CE8600E9}">
      <dgm:prSet/>
      <dgm:spPr/>
      <dgm:t>
        <a:bodyPr/>
        <a:lstStyle/>
        <a:p>
          <a:endParaRPr lang="en-US"/>
        </a:p>
      </dgm:t>
    </dgm:pt>
    <dgm:pt modelId="{567B4C7C-1A78-478C-946C-09C5325406EB}" type="sibTrans" cxnId="{6AF206AC-7B6B-4B50-9823-31A5CE8600E9}">
      <dgm:prSet/>
      <dgm:spPr/>
      <dgm:t>
        <a:bodyPr/>
        <a:lstStyle/>
        <a:p>
          <a:endParaRPr lang="en-US"/>
        </a:p>
      </dgm:t>
    </dgm:pt>
    <dgm:pt modelId="{337067AA-E2E6-485B-9C15-650E26936735}">
      <dgm:prSet/>
      <dgm:spPr/>
      <dgm:t>
        <a:bodyPr/>
        <a:lstStyle/>
        <a:p>
          <a:r>
            <a:rPr lang="en-US" dirty="0"/>
            <a:t>Have most flexibility</a:t>
          </a:r>
        </a:p>
      </dgm:t>
    </dgm:pt>
    <dgm:pt modelId="{6B73909E-BE64-441E-B08F-30B77C067B1F}" type="parTrans" cxnId="{C34826E5-2175-461A-8050-041B56D7B3D3}">
      <dgm:prSet/>
      <dgm:spPr/>
      <dgm:t>
        <a:bodyPr/>
        <a:lstStyle/>
        <a:p>
          <a:endParaRPr lang="en-US"/>
        </a:p>
      </dgm:t>
    </dgm:pt>
    <dgm:pt modelId="{38E67967-6AE2-4AF7-A721-B17032C4FF21}" type="sibTrans" cxnId="{C34826E5-2175-461A-8050-041B56D7B3D3}">
      <dgm:prSet/>
      <dgm:spPr/>
      <dgm:t>
        <a:bodyPr/>
        <a:lstStyle/>
        <a:p>
          <a:endParaRPr lang="en-US"/>
        </a:p>
      </dgm:t>
    </dgm:pt>
    <dgm:pt modelId="{45BC17D1-0DAC-4E86-91F6-62452EA8BA7F}">
      <dgm:prSet/>
      <dgm:spPr/>
      <dgm:t>
        <a:bodyPr/>
        <a:lstStyle/>
        <a:p>
          <a:r>
            <a:rPr lang="en-US" dirty="0"/>
            <a:t>Forwarding decisions based on destination IP address</a:t>
          </a:r>
        </a:p>
      </dgm:t>
    </dgm:pt>
    <dgm:pt modelId="{6C523749-C6D6-4368-B2F4-442D42A21643}" type="parTrans" cxnId="{E26710AE-072D-4E8B-AAEE-701AB9832ABC}">
      <dgm:prSet/>
      <dgm:spPr/>
      <dgm:t>
        <a:bodyPr/>
        <a:lstStyle/>
        <a:p>
          <a:endParaRPr lang="en-US"/>
        </a:p>
      </dgm:t>
    </dgm:pt>
    <dgm:pt modelId="{EEE35814-CE56-430B-8619-F46844C4AC19}" type="sibTrans" cxnId="{E26710AE-072D-4E8B-AAEE-701AB9832ABC}">
      <dgm:prSet/>
      <dgm:spPr/>
      <dgm:t>
        <a:bodyPr/>
        <a:lstStyle/>
        <a:p>
          <a:endParaRPr lang="en-US"/>
        </a:p>
      </dgm:t>
    </dgm:pt>
    <dgm:pt modelId="{8580FBED-DCAC-47AA-BC78-4D0EC71B21BB}">
      <dgm:prSet/>
      <dgm:spPr/>
      <dgm:t>
        <a:bodyPr/>
        <a:lstStyle/>
        <a:p>
          <a:r>
            <a:rPr lang="en-US" dirty="0"/>
            <a:t>Require configuration</a:t>
          </a:r>
        </a:p>
      </dgm:t>
    </dgm:pt>
    <dgm:pt modelId="{57FDB6ED-95C5-4010-827F-44222960EE89}" type="parTrans" cxnId="{2A62204B-6FE5-42FB-992A-64EADD0231B7}">
      <dgm:prSet/>
      <dgm:spPr/>
      <dgm:t>
        <a:bodyPr/>
        <a:lstStyle/>
        <a:p>
          <a:endParaRPr lang="en-US"/>
        </a:p>
      </dgm:t>
    </dgm:pt>
    <dgm:pt modelId="{C4A55D0E-2B25-40D7-A043-57A3DD314E86}" type="sibTrans" cxnId="{2A62204B-6FE5-42FB-992A-64EADD0231B7}">
      <dgm:prSet/>
      <dgm:spPr/>
      <dgm:t>
        <a:bodyPr/>
        <a:lstStyle/>
        <a:p>
          <a:endParaRPr lang="en-US"/>
        </a:p>
      </dgm:t>
    </dgm:pt>
    <dgm:pt modelId="{E2144D5E-604A-4882-8CE1-DDB934A64D63}" type="pres">
      <dgm:prSet presAssocID="{B092E3AB-57CE-4F37-8D1D-ADD76E7EEB88}" presName="Name0" presStyleCnt="0">
        <dgm:presLayoutVars>
          <dgm:dir/>
          <dgm:animLvl val="lvl"/>
          <dgm:resizeHandles val="exact"/>
        </dgm:presLayoutVars>
      </dgm:prSet>
      <dgm:spPr/>
    </dgm:pt>
    <dgm:pt modelId="{7DB94A49-92AB-4DE5-99AD-AEBA01FD511A}" type="pres">
      <dgm:prSet presAssocID="{DF3E2A46-B2E0-4263-9DBA-144CFD856B09}" presName="composite" presStyleCnt="0"/>
      <dgm:spPr/>
    </dgm:pt>
    <dgm:pt modelId="{CD2DE25A-7E29-4728-9EC8-91CEF6CD3A34}" type="pres">
      <dgm:prSet presAssocID="{DF3E2A46-B2E0-4263-9DBA-144CFD856B09}" presName="parTx" presStyleLbl="alignNode1" presStyleIdx="0" presStyleCnt="1">
        <dgm:presLayoutVars>
          <dgm:chMax val="0"/>
          <dgm:chPref val="0"/>
          <dgm:bulletEnabled val="1"/>
        </dgm:presLayoutVars>
      </dgm:prSet>
      <dgm:spPr/>
    </dgm:pt>
    <dgm:pt modelId="{16A93F5C-A34A-48DA-AED8-92E50EB60529}" type="pres">
      <dgm:prSet presAssocID="{DF3E2A46-B2E0-4263-9DBA-144CFD856B09}" presName="desTx" presStyleLbl="alignAccFollowNode1" presStyleIdx="0" presStyleCnt="1">
        <dgm:presLayoutVars>
          <dgm:bulletEnabled val="1"/>
        </dgm:presLayoutVars>
      </dgm:prSet>
      <dgm:spPr/>
    </dgm:pt>
  </dgm:ptLst>
  <dgm:cxnLst>
    <dgm:cxn modelId="{AEC97C23-01ED-4C88-9E14-296408957434}" type="presOf" srcId="{8580FBED-DCAC-47AA-BC78-4D0EC71B21BB}" destId="{16A93F5C-A34A-48DA-AED8-92E50EB60529}" srcOrd="0" destOrd="5" presId="urn:microsoft.com/office/officeart/2005/8/layout/hList1"/>
    <dgm:cxn modelId="{FA24E92E-F7E2-4100-B02F-B7CC8A471BB3}" srcId="{DF3E2A46-B2E0-4263-9DBA-144CFD856B09}" destId="{5435BE5E-53E8-4552-8475-6D938BF59B90}" srcOrd="1" destOrd="0" parTransId="{9D108B29-73BC-45D2-BD28-05A63C9952F6}" sibTransId="{303CFF0D-F9F3-4EEE-B211-98C0E603DEFF}"/>
    <dgm:cxn modelId="{16D60B3B-0DED-4D2A-BA6A-C0F76B3B204B}" srcId="{DF3E2A46-B2E0-4263-9DBA-144CFD856B09}" destId="{0ED83261-3769-465B-8BB6-47BA6256D9D7}" srcOrd="0" destOrd="0" parTransId="{F97FF452-82A4-4288-A8EA-E5CD5E00FEAE}" sibTransId="{418DF00A-8F4C-4508-B668-BC0DCD136820}"/>
    <dgm:cxn modelId="{2A62204B-6FE5-42FB-992A-64EADD0231B7}" srcId="{DF3E2A46-B2E0-4263-9DBA-144CFD856B09}" destId="{8580FBED-DCAC-47AA-BC78-4D0EC71B21BB}" srcOrd="5" destOrd="0" parTransId="{57FDB6ED-95C5-4010-827F-44222960EE89}" sibTransId="{C4A55D0E-2B25-40D7-A043-57A3DD314E86}"/>
    <dgm:cxn modelId="{A35F7F71-2F91-4EC6-AF51-46BA0995DB0A}" type="presOf" srcId="{5435BE5E-53E8-4552-8475-6D938BF59B90}" destId="{16A93F5C-A34A-48DA-AED8-92E50EB60529}" srcOrd="0" destOrd="1" presId="urn:microsoft.com/office/officeart/2005/8/layout/hList1"/>
    <dgm:cxn modelId="{DAF41E74-C25F-447B-9F23-58E0B7E543EA}" type="presOf" srcId="{DF3E2A46-B2E0-4263-9DBA-144CFD856B09}" destId="{CD2DE25A-7E29-4728-9EC8-91CEF6CD3A34}" srcOrd="0" destOrd="0" presId="urn:microsoft.com/office/officeart/2005/8/layout/hList1"/>
    <dgm:cxn modelId="{8D41C675-3950-4104-A98B-3D31CFAB5D7C}" type="presOf" srcId="{337067AA-E2E6-485B-9C15-650E26936735}" destId="{16A93F5C-A34A-48DA-AED8-92E50EB60529}" srcOrd="0" destOrd="3" presId="urn:microsoft.com/office/officeart/2005/8/layout/hList1"/>
    <dgm:cxn modelId="{2F2BD68D-73BB-4296-AE4C-0A553F956AC9}" srcId="{B092E3AB-57CE-4F37-8D1D-ADD76E7EEB88}" destId="{DF3E2A46-B2E0-4263-9DBA-144CFD856B09}" srcOrd="0" destOrd="0" parTransId="{6F932D0D-FCDA-455F-9DE0-C328A117971F}" sibTransId="{FE9342A3-CB87-4F8D-B8ED-626047B4C566}"/>
    <dgm:cxn modelId="{07B35F93-6645-4358-BCBE-9400A3E6EEEF}" type="presOf" srcId="{45BC17D1-0DAC-4E86-91F6-62452EA8BA7F}" destId="{16A93F5C-A34A-48DA-AED8-92E50EB60529}" srcOrd="0" destOrd="4" presId="urn:microsoft.com/office/officeart/2005/8/layout/hList1"/>
    <dgm:cxn modelId="{B156A99A-6723-4F70-A0BD-EA8CAD7C5F76}" type="presOf" srcId="{48D4727E-F6A0-45CB-BCB1-505CC611549A}" destId="{16A93F5C-A34A-48DA-AED8-92E50EB60529}" srcOrd="0" destOrd="2" presId="urn:microsoft.com/office/officeart/2005/8/layout/hList1"/>
    <dgm:cxn modelId="{6AF206AC-7B6B-4B50-9823-31A5CE8600E9}" srcId="{DF3E2A46-B2E0-4263-9DBA-144CFD856B09}" destId="{48D4727E-F6A0-45CB-BCB1-505CC611549A}" srcOrd="2" destOrd="0" parTransId="{544DDB4B-6755-40D2-88F9-BB0010194D24}" sibTransId="{567B4C7C-1A78-478C-946C-09C5325406EB}"/>
    <dgm:cxn modelId="{E26710AE-072D-4E8B-AAEE-701AB9832ABC}" srcId="{DF3E2A46-B2E0-4263-9DBA-144CFD856B09}" destId="{45BC17D1-0DAC-4E86-91F6-62452EA8BA7F}" srcOrd="4" destOrd="0" parTransId="{6C523749-C6D6-4368-B2F4-442D42A21643}" sibTransId="{EEE35814-CE56-430B-8619-F46844C4AC19}"/>
    <dgm:cxn modelId="{00BA0EB9-74A8-41CE-A5E8-90DA80BA4D23}" type="presOf" srcId="{B092E3AB-57CE-4F37-8D1D-ADD76E7EEB88}" destId="{E2144D5E-604A-4882-8CE1-DDB934A64D63}" srcOrd="0" destOrd="0" presId="urn:microsoft.com/office/officeart/2005/8/layout/hList1"/>
    <dgm:cxn modelId="{C34826E5-2175-461A-8050-041B56D7B3D3}" srcId="{DF3E2A46-B2E0-4263-9DBA-144CFD856B09}" destId="{337067AA-E2E6-485B-9C15-650E26936735}" srcOrd="3" destOrd="0" parTransId="{6B73909E-BE64-441E-B08F-30B77C067B1F}" sibTransId="{38E67967-6AE2-4AF7-A721-B17032C4FF21}"/>
    <dgm:cxn modelId="{B467C0FD-0454-46B9-A8DC-76D115C31007}" type="presOf" srcId="{0ED83261-3769-465B-8BB6-47BA6256D9D7}" destId="{16A93F5C-A34A-48DA-AED8-92E50EB60529}" srcOrd="0" destOrd="0" presId="urn:microsoft.com/office/officeart/2005/8/layout/hList1"/>
    <dgm:cxn modelId="{0A85C198-E9DE-4F2C-B370-422AA1770ACA}" type="presParOf" srcId="{E2144D5E-604A-4882-8CE1-DDB934A64D63}" destId="{7DB94A49-92AB-4DE5-99AD-AEBA01FD511A}" srcOrd="0" destOrd="0" presId="urn:microsoft.com/office/officeart/2005/8/layout/hList1"/>
    <dgm:cxn modelId="{A7ECC12B-2731-4861-91F4-57B4D5E17104}" type="presParOf" srcId="{7DB94A49-92AB-4DE5-99AD-AEBA01FD511A}" destId="{CD2DE25A-7E29-4728-9EC8-91CEF6CD3A34}" srcOrd="0" destOrd="0" presId="urn:microsoft.com/office/officeart/2005/8/layout/hList1"/>
    <dgm:cxn modelId="{44745009-0495-4309-A761-EC97C8BDC2B1}" type="presParOf" srcId="{7DB94A49-92AB-4DE5-99AD-AEBA01FD511A}" destId="{16A93F5C-A34A-48DA-AED8-92E50EB6052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978EE9-9D8C-40EF-A0D6-337FADF0090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1887F0-91F0-41CD-8B8B-CFED451DE9B8}">
      <dgm:prSet phldrT="[Text]" custT="1"/>
      <dgm:spPr/>
      <dgm:t>
        <a:bodyPr/>
        <a:lstStyle/>
        <a:p>
          <a:r>
            <a:rPr lang="en-US" sz="3600" dirty="0"/>
            <a:t>IPSec</a:t>
          </a:r>
        </a:p>
      </dgm:t>
    </dgm:pt>
    <dgm:pt modelId="{F45A8304-2A91-44BE-82E2-7E7C29E62FC9}" type="parTrans" cxnId="{3576DF20-5F37-4608-96E9-EAC1C05E7A87}">
      <dgm:prSet/>
      <dgm:spPr/>
      <dgm:t>
        <a:bodyPr/>
        <a:lstStyle/>
        <a:p>
          <a:endParaRPr lang="en-US"/>
        </a:p>
      </dgm:t>
    </dgm:pt>
    <dgm:pt modelId="{B09DE0E1-6D62-4A3E-A9F2-723AFFDD7189}" type="sibTrans" cxnId="{3576DF20-5F37-4608-96E9-EAC1C05E7A87}">
      <dgm:prSet/>
      <dgm:spPr/>
      <dgm:t>
        <a:bodyPr/>
        <a:lstStyle/>
        <a:p>
          <a:endParaRPr lang="en-US"/>
        </a:p>
      </dgm:t>
    </dgm:pt>
    <dgm:pt modelId="{DC924B33-7315-45F7-8B48-131924B2053B}">
      <dgm:prSet phldrT="[Text]" custT="1"/>
      <dgm:spPr/>
      <dgm:t>
        <a:bodyPr/>
        <a:lstStyle/>
        <a:p>
          <a:r>
            <a:rPr lang="en-US" sz="3600" dirty="0"/>
            <a:t>Packet filters</a:t>
          </a:r>
        </a:p>
      </dgm:t>
    </dgm:pt>
    <dgm:pt modelId="{46C03363-1BF3-482E-8368-2BD11EF2822A}" type="parTrans" cxnId="{13795E14-68D6-418A-8E1F-023BABAB2670}">
      <dgm:prSet/>
      <dgm:spPr/>
      <dgm:t>
        <a:bodyPr/>
        <a:lstStyle/>
        <a:p>
          <a:endParaRPr lang="en-US"/>
        </a:p>
      </dgm:t>
    </dgm:pt>
    <dgm:pt modelId="{6485D20A-5592-4E54-937C-896C80601CB7}" type="sibTrans" cxnId="{13795E14-68D6-418A-8E1F-023BABAB2670}">
      <dgm:prSet/>
      <dgm:spPr/>
      <dgm:t>
        <a:bodyPr/>
        <a:lstStyle/>
        <a:p>
          <a:endParaRPr lang="en-US"/>
        </a:p>
      </dgm:t>
    </dgm:pt>
    <dgm:pt modelId="{5B0B18CF-14B9-49EF-9E78-0D8B89F1317C}">
      <dgm:prSet phldrT="[Text]" custT="1"/>
      <dgm:spPr/>
      <dgm:t>
        <a:bodyPr/>
        <a:lstStyle/>
        <a:p>
          <a:r>
            <a:rPr lang="en-US" sz="3600" dirty="0"/>
            <a:t>NAT</a:t>
          </a:r>
        </a:p>
      </dgm:t>
    </dgm:pt>
    <dgm:pt modelId="{0C9F226A-37D0-4F99-9AD6-CFCD4438F3AF}" type="parTrans" cxnId="{CDFB31D3-BA57-4AF7-978F-BD5FD8D67C9A}">
      <dgm:prSet/>
      <dgm:spPr/>
      <dgm:t>
        <a:bodyPr/>
        <a:lstStyle/>
        <a:p>
          <a:endParaRPr lang="en-US"/>
        </a:p>
      </dgm:t>
    </dgm:pt>
    <dgm:pt modelId="{96498B35-79CD-499E-9737-6F7B18C3F5BC}" type="sibTrans" cxnId="{CDFB31D3-BA57-4AF7-978F-BD5FD8D67C9A}">
      <dgm:prSet/>
      <dgm:spPr/>
      <dgm:t>
        <a:bodyPr/>
        <a:lstStyle/>
        <a:p>
          <a:endParaRPr lang="en-US"/>
        </a:p>
      </dgm:t>
    </dgm:pt>
    <dgm:pt modelId="{80241E34-75F3-46B1-B2CB-5EBBD8504781}" type="pres">
      <dgm:prSet presAssocID="{A7978EE9-9D8C-40EF-A0D6-337FADF0090C}" presName="diagram" presStyleCnt="0">
        <dgm:presLayoutVars>
          <dgm:dir/>
          <dgm:resizeHandles val="exact"/>
        </dgm:presLayoutVars>
      </dgm:prSet>
      <dgm:spPr/>
    </dgm:pt>
    <dgm:pt modelId="{C3870AA8-891C-4ACE-ACAC-03A363146E4E}" type="pres">
      <dgm:prSet presAssocID="{3D1887F0-91F0-41CD-8B8B-CFED451DE9B8}" presName="node" presStyleLbl="node1" presStyleIdx="0" presStyleCnt="3">
        <dgm:presLayoutVars>
          <dgm:bulletEnabled val="1"/>
        </dgm:presLayoutVars>
      </dgm:prSet>
      <dgm:spPr/>
    </dgm:pt>
    <dgm:pt modelId="{947ECCDC-5B26-4F64-B69E-C781F8527FDC}" type="pres">
      <dgm:prSet presAssocID="{B09DE0E1-6D62-4A3E-A9F2-723AFFDD7189}" presName="sibTrans" presStyleCnt="0"/>
      <dgm:spPr/>
    </dgm:pt>
    <dgm:pt modelId="{B0A9F56C-0EF3-4207-BC10-CEB9279F9F44}" type="pres">
      <dgm:prSet presAssocID="{DC924B33-7315-45F7-8B48-131924B2053B}" presName="node" presStyleLbl="node1" presStyleIdx="1" presStyleCnt="3">
        <dgm:presLayoutVars>
          <dgm:bulletEnabled val="1"/>
        </dgm:presLayoutVars>
      </dgm:prSet>
      <dgm:spPr/>
    </dgm:pt>
    <dgm:pt modelId="{C0337408-0A22-41D5-983B-B31E7806F0F3}" type="pres">
      <dgm:prSet presAssocID="{6485D20A-5592-4E54-937C-896C80601CB7}" presName="sibTrans" presStyleCnt="0"/>
      <dgm:spPr/>
    </dgm:pt>
    <dgm:pt modelId="{845F23B1-1570-464C-ABA5-B9E290A84787}" type="pres">
      <dgm:prSet presAssocID="{5B0B18CF-14B9-49EF-9E78-0D8B89F1317C}" presName="node" presStyleLbl="node1" presStyleIdx="2" presStyleCnt="3">
        <dgm:presLayoutVars>
          <dgm:bulletEnabled val="1"/>
        </dgm:presLayoutVars>
      </dgm:prSet>
      <dgm:spPr/>
    </dgm:pt>
  </dgm:ptLst>
  <dgm:cxnLst>
    <dgm:cxn modelId="{13795E14-68D6-418A-8E1F-023BABAB2670}" srcId="{A7978EE9-9D8C-40EF-A0D6-337FADF0090C}" destId="{DC924B33-7315-45F7-8B48-131924B2053B}" srcOrd="1" destOrd="0" parTransId="{46C03363-1BF3-482E-8368-2BD11EF2822A}" sibTransId="{6485D20A-5592-4E54-937C-896C80601CB7}"/>
    <dgm:cxn modelId="{3576DF20-5F37-4608-96E9-EAC1C05E7A87}" srcId="{A7978EE9-9D8C-40EF-A0D6-337FADF0090C}" destId="{3D1887F0-91F0-41CD-8B8B-CFED451DE9B8}" srcOrd="0" destOrd="0" parTransId="{F45A8304-2A91-44BE-82E2-7E7C29E62FC9}" sibTransId="{B09DE0E1-6D62-4A3E-A9F2-723AFFDD7189}"/>
    <dgm:cxn modelId="{0D4B6975-B903-4C58-8591-C066E94B9C25}" type="presOf" srcId="{3D1887F0-91F0-41CD-8B8B-CFED451DE9B8}" destId="{C3870AA8-891C-4ACE-ACAC-03A363146E4E}" srcOrd="0" destOrd="0" presId="urn:microsoft.com/office/officeart/2005/8/layout/default"/>
    <dgm:cxn modelId="{A1C8F87A-1B8B-48C0-B21B-5371A1843E38}" type="presOf" srcId="{A7978EE9-9D8C-40EF-A0D6-337FADF0090C}" destId="{80241E34-75F3-46B1-B2CB-5EBBD8504781}" srcOrd="0" destOrd="0" presId="urn:microsoft.com/office/officeart/2005/8/layout/default"/>
    <dgm:cxn modelId="{61A2357D-121F-4A17-980B-5E796A25DC53}" type="presOf" srcId="{DC924B33-7315-45F7-8B48-131924B2053B}" destId="{B0A9F56C-0EF3-4207-BC10-CEB9279F9F44}" srcOrd="0" destOrd="0" presId="urn:microsoft.com/office/officeart/2005/8/layout/default"/>
    <dgm:cxn modelId="{FE0AC38A-516D-45E2-83A3-09CA9282DE79}" type="presOf" srcId="{5B0B18CF-14B9-49EF-9E78-0D8B89F1317C}" destId="{845F23B1-1570-464C-ABA5-B9E290A84787}" srcOrd="0" destOrd="0" presId="urn:microsoft.com/office/officeart/2005/8/layout/default"/>
    <dgm:cxn modelId="{CDFB31D3-BA57-4AF7-978F-BD5FD8D67C9A}" srcId="{A7978EE9-9D8C-40EF-A0D6-337FADF0090C}" destId="{5B0B18CF-14B9-49EF-9E78-0D8B89F1317C}" srcOrd="2" destOrd="0" parTransId="{0C9F226A-37D0-4F99-9AD6-CFCD4438F3AF}" sibTransId="{96498B35-79CD-499E-9737-6F7B18C3F5BC}"/>
    <dgm:cxn modelId="{C42C7DB7-E542-4F11-B391-7435C2E232D7}" type="presParOf" srcId="{80241E34-75F3-46B1-B2CB-5EBBD8504781}" destId="{C3870AA8-891C-4ACE-ACAC-03A363146E4E}" srcOrd="0" destOrd="0" presId="urn:microsoft.com/office/officeart/2005/8/layout/default"/>
    <dgm:cxn modelId="{1CCF6F34-1CB0-4104-8581-29FBA089D06C}" type="presParOf" srcId="{80241E34-75F3-46B1-B2CB-5EBBD8504781}" destId="{947ECCDC-5B26-4F64-B69E-C781F8527FDC}" srcOrd="1" destOrd="0" presId="urn:microsoft.com/office/officeart/2005/8/layout/default"/>
    <dgm:cxn modelId="{B3C5D96B-8845-44BF-B63F-AF6575633C97}" type="presParOf" srcId="{80241E34-75F3-46B1-B2CB-5EBBD8504781}" destId="{B0A9F56C-0EF3-4207-BC10-CEB9279F9F44}" srcOrd="2" destOrd="0" presId="urn:microsoft.com/office/officeart/2005/8/layout/default"/>
    <dgm:cxn modelId="{E9D041AF-DA76-4463-A6A7-288C6566A57B}" type="presParOf" srcId="{80241E34-75F3-46B1-B2CB-5EBBD8504781}" destId="{C0337408-0A22-41D5-983B-B31E7806F0F3}" srcOrd="3" destOrd="0" presId="urn:microsoft.com/office/officeart/2005/8/layout/default"/>
    <dgm:cxn modelId="{851B826C-D03E-43F1-95CD-0FE2E2507B5C}" type="presParOf" srcId="{80241E34-75F3-46B1-B2CB-5EBBD8504781}" destId="{845F23B1-1570-464C-ABA5-B9E290A84787}"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875629-0A70-4F25-A7F7-F5BC5198DD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662748-A397-4609-8081-036D61038AE6}">
      <dgm:prSet phldrT="[Text]" custT="1"/>
      <dgm:spPr/>
      <dgm:t>
        <a:bodyPr/>
        <a:lstStyle/>
        <a:p>
          <a:r>
            <a:rPr lang="en-US" sz="2800" dirty="0"/>
            <a:t>Port scanning</a:t>
          </a:r>
        </a:p>
      </dgm:t>
    </dgm:pt>
    <dgm:pt modelId="{3290D287-F486-405D-B95F-A42EAC6EF094}" type="parTrans" cxnId="{6B9A8880-98B0-4094-8D2C-81A0BC3BF994}">
      <dgm:prSet/>
      <dgm:spPr/>
      <dgm:t>
        <a:bodyPr/>
        <a:lstStyle/>
        <a:p>
          <a:endParaRPr lang="en-US"/>
        </a:p>
      </dgm:t>
    </dgm:pt>
    <dgm:pt modelId="{04DA2C0C-71DE-4DF1-BE86-F12DA262543D}" type="sibTrans" cxnId="{6B9A8880-98B0-4094-8D2C-81A0BC3BF994}">
      <dgm:prSet/>
      <dgm:spPr/>
      <dgm:t>
        <a:bodyPr/>
        <a:lstStyle/>
        <a:p>
          <a:endParaRPr lang="en-US"/>
        </a:p>
      </dgm:t>
    </dgm:pt>
    <dgm:pt modelId="{EFA8532D-7EF1-4EDB-8FE8-0D70C3C6E8B0}">
      <dgm:prSet phldrT="[Text]" custT="1"/>
      <dgm:spPr/>
      <dgm:t>
        <a:bodyPr/>
        <a:lstStyle/>
        <a:p>
          <a:r>
            <a:rPr lang="en-US" sz="2800" dirty="0"/>
            <a:t>Session hijacking</a:t>
          </a:r>
        </a:p>
      </dgm:t>
    </dgm:pt>
    <dgm:pt modelId="{3B5039A0-4931-4923-A728-19A571776677}" type="parTrans" cxnId="{B015DFB6-1A85-407A-9530-ABE44AA5EEF7}">
      <dgm:prSet/>
      <dgm:spPr/>
      <dgm:t>
        <a:bodyPr/>
        <a:lstStyle/>
        <a:p>
          <a:endParaRPr lang="en-US"/>
        </a:p>
      </dgm:t>
    </dgm:pt>
    <dgm:pt modelId="{EAB6470B-B743-4966-A522-D9EA81E6978B}" type="sibTrans" cxnId="{B015DFB6-1A85-407A-9530-ABE44AA5EEF7}">
      <dgm:prSet/>
      <dgm:spPr/>
      <dgm:t>
        <a:bodyPr/>
        <a:lstStyle/>
        <a:p>
          <a:endParaRPr lang="en-US"/>
        </a:p>
      </dgm:t>
    </dgm:pt>
    <dgm:pt modelId="{86E86E93-FE48-44F4-BF14-B85C3656325C}">
      <dgm:prSet phldrT="[Text]" custT="1"/>
      <dgm:spPr/>
      <dgm:t>
        <a:bodyPr/>
        <a:lstStyle/>
        <a:p>
          <a:r>
            <a:rPr lang="en-US" sz="2800" dirty="0"/>
            <a:t>SYN attack</a:t>
          </a:r>
        </a:p>
      </dgm:t>
    </dgm:pt>
    <dgm:pt modelId="{4851946E-197E-4304-B160-BFFE4626599B}" type="parTrans" cxnId="{B54F5D1C-F134-419A-8DEB-6956F0F3C226}">
      <dgm:prSet/>
      <dgm:spPr/>
      <dgm:t>
        <a:bodyPr/>
        <a:lstStyle/>
        <a:p>
          <a:endParaRPr lang="en-US"/>
        </a:p>
      </dgm:t>
    </dgm:pt>
    <dgm:pt modelId="{B54A5FE2-EA9F-4FC9-823E-995D38E110A0}" type="sibTrans" cxnId="{B54F5D1C-F134-419A-8DEB-6956F0F3C226}">
      <dgm:prSet/>
      <dgm:spPr/>
      <dgm:t>
        <a:bodyPr/>
        <a:lstStyle/>
        <a:p>
          <a:endParaRPr lang="en-US"/>
        </a:p>
      </dgm:t>
    </dgm:pt>
    <dgm:pt modelId="{35A6ECF0-5702-4E53-AF1C-907DCFF826EB}" type="pres">
      <dgm:prSet presAssocID="{95875629-0A70-4F25-A7F7-F5BC5198DDF3}" presName="linear" presStyleCnt="0">
        <dgm:presLayoutVars>
          <dgm:dir/>
          <dgm:animLvl val="lvl"/>
          <dgm:resizeHandles val="exact"/>
        </dgm:presLayoutVars>
      </dgm:prSet>
      <dgm:spPr/>
    </dgm:pt>
    <dgm:pt modelId="{60980268-C794-44CA-B83B-861810359E07}" type="pres">
      <dgm:prSet presAssocID="{83662748-A397-4609-8081-036D61038AE6}" presName="parentLin" presStyleCnt="0"/>
      <dgm:spPr/>
    </dgm:pt>
    <dgm:pt modelId="{1C3D3CA3-7915-4C51-BB9E-987C4BCF7DE9}" type="pres">
      <dgm:prSet presAssocID="{83662748-A397-4609-8081-036D61038AE6}" presName="parentLeftMargin" presStyleLbl="node1" presStyleIdx="0" presStyleCnt="3"/>
      <dgm:spPr/>
    </dgm:pt>
    <dgm:pt modelId="{C0E2B82D-3493-4160-8248-A933DFA6845D}" type="pres">
      <dgm:prSet presAssocID="{83662748-A397-4609-8081-036D61038AE6}" presName="parentText" presStyleLbl="node1" presStyleIdx="0" presStyleCnt="3">
        <dgm:presLayoutVars>
          <dgm:chMax val="0"/>
          <dgm:bulletEnabled val="1"/>
        </dgm:presLayoutVars>
      </dgm:prSet>
      <dgm:spPr/>
    </dgm:pt>
    <dgm:pt modelId="{E6D7401E-9F80-4245-A5BD-C64F8979A82E}" type="pres">
      <dgm:prSet presAssocID="{83662748-A397-4609-8081-036D61038AE6}" presName="negativeSpace" presStyleCnt="0"/>
      <dgm:spPr/>
    </dgm:pt>
    <dgm:pt modelId="{F8FC44E5-A54C-4B12-B982-01BAA776040E}" type="pres">
      <dgm:prSet presAssocID="{83662748-A397-4609-8081-036D61038AE6}" presName="childText" presStyleLbl="conFgAcc1" presStyleIdx="0" presStyleCnt="3">
        <dgm:presLayoutVars>
          <dgm:bulletEnabled val="1"/>
        </dgm:presLayoutVars>
      </dgm:prSet>
      <dgm:spPr/>
    </dgm:pt>
    <dgm:pt modelId="{3CD38254-FC00-4630-8343-95BF6714EF5F}" type="pres">
      <dgm:prSet presAssocID="{04DA2C0C-71DE-4DF1-BE86-F12DA262543D}" presName="spaceBetweenRectangles" presStyleCnt="0"/>
      <dgm:spPr/>
    </dgm:pt>
    <dgm:pt modelId="{BE8DA15B-9A56-4C22-956D-DAE718A40E25}" type="pres">
      <dgm:prSet presAssocID="{EFA8532D-7EF1-4EDB-8FE8-0D70C3C6E8B0}" presName="parentLin" presStyleCnt="0"/>
      <dgm:spPr/>
    </dgm:pt>
    <dgm:pt modelId="{A02F1032-825A-43CB-940A-5A007581793C}" type="pres">
      <dgm:prSet presAssocID="{EFA8532D-7EF1-4EDB-8FE8-0D70C3C6E8B0}" presName="parentLeftMargin" presStyleLbl="node1" presStyleIdx="0" presStyleCnt="3"/>
      <dgm:spPr/>
    </dgm:pt>
    <dgm:pt modelId="{238BE0A7-57D6-4AF6-9DD7-7901CF3B3D2A}" type="pres">
      <dgm:prSet presAssocID="{EFA8532D-7EF1-4EDB-8FE8-0D70C3C6E8B0}" presName="parentText" presStyleLbl="node1" presStyleIdx="1" presStyleCnt="3">
        <dgm:presLayoutVars>
          <dgm:chMax val="0"/>
          <dgm:bulletEnabled val="1"/>
        </dgm:presLayoutVars>
      </dgm:prSet>
      <dgm:spPr/>
    </dgm:pt>
    <dgm:pt modelId="{A1F1DB6A-70FF-466F-AD1D-7788F1845B62}" type="pres">
      <dgm:prSet presAssocID="{EFA8532D-7EF1-4EDB-8FE8-0D70C3C6E8B0}" presName="negativeSpace" presStyleCnt="0"/>
      <dgm:spPr/>
    </dgm:pt>
    <dgm:pt modelId="{6D7F9D15-3D57-4773-9871-D8D014BE77F7}" type="pres">
      <dgm:prSet presAssocID="{EFA8532D-7EF1-4EDB-8FE8-0D70C3C6E8B0}" presName="childText" presStyleLbl="conFgAcc1" presStyleIdx="1" presStyleCnt="3">
        <dgm:presLayoutVars>
          <dgm:bulletEnabled val="1"/>
        </dgm:presLayoutVars>
      </dgm:prSet>
      <dgm:spPr/>
    </dgm:pt>
    <dgm:pt modelId="{F2A2026B-EDF5-4C34-ADBD-CF559D55A53E}" type="pres">
      <dgm:prSet presAssocID="{EAB6470B-B743-4966-A522-D9EA81E6978B}" presName="spaceBetweenRectangles" presStyleCnt="0"/>
      <dgm:spPr/>
    </dgm:pt>
    <dgm:pt modelId="{69F8BB2F-A985-403E-8254-C43DB250DD2C}" type="pres">
      <dgm:prSet presAssocID="{86E86E93-FE48-44F4-BF14-B85C3656325C}" presName="parentLin" presStyleCnt="0"/>
      <dgm:spPr/>
    </dgm:pt>
    <dgm:pt modelId="{098CFB4A-B4B6-432A-B1F0-257AAE8F0075}" type="pres">
      <dgm:prSet presAssocID="{86E86E93-FE48-44F4-BF14-B85C3656325C}" presName="parentLeftMargin" presStyleLbl="node1" presStyleIdx="1" presStyleCnt="3"/>
      <dgm:spPr/>
    </dgm:pt>
    <dgm:pt modelId="{ADB59E5A-6AF4-4309-AE81-C6BD36D4FB4E}" type="pres">
      <dgm:prSet presAssocID="{86E86E93-FE48-44F4-BF14-B85C3656325C}" presName="parentText" presStyleLbl="node1" presStyleIdx="2" presStyleCnt="3">
        <dgm:presLayoutVars>
          <dgm:chMax val="0"/>
          <dgm:bulletEnabled val="1"/>
        </dgm:presLayoutVars>
      </dgm:prSet>
      <dgm:spPr/>
    </dgm:pt>
    <dgm:pt modelId="{C4DB1B65-8776-4F2C-AD7F-5F0C3530066D}" type="pres">
      <dgm:prSet presAssocID="{86E86E93-FE48-44F4-BF14-B85C3656325C}" presName="negativeSpace" presStyleCnt="0"/>
      <dgm:spPr/>
    </dgm:pt>
    <dgm:pt modelId="{6564B490-81C9-4F79-9517-006A4968CC67}" type="pres">
      <dgm:prSet presAssocID="{86E86E93-FE48-44F4-BF14-B85C3656325C}" presName="childText" presStyleLbl="conFgAcc1" presStyleIdx="2" presStyleCnt="3">
        <dgm:presLayoutVars>
          <dgm:bulletEnabled val="1"/>
        </dgm:presLayoutVars>
      </dgm:prSet>
      <dgm:spPr/>
    </dgm:pt>
  </dgm:ptLst>
  <dgm:cxnLst>
    <dgm:cxn modelId="{D2F72F15-D35B-47DF-8E4D-4309031903C3}" type="presOf" srcId="{83662748-A397-4609-8081-036D61038AE6}" destId="{1C3D3CA3-7915-4C51-BB9E-987C4BCF7DE9}" srcOrd="0" destOrd="0" presId="urn:microsoft.com/office/officeart/2005/8/layout/list1"/>
    <dgm:cxn modelId="{EF47121C-3A76-4A40-B666-F8ED1E13BD9A}" type="presOf" srcId="{EFA8532D-7EF1-4EDB-8FE8-0D70C3C6E8B0}" destId="{A02F1032-825A-43CB-940A-5A007581793C}" srcOrd="0" destOrd="0" presId="urn:microsoft.com/office/officeart/2005/8/layout/list1"/>
    <dgm:cxn modelId="{B54F5D1C-F134-419A-8DEB-6956F0F3C226}" srcId="{95875629-0A70-4F25-A7F7-F5BC5198DDF3}" destId="{86E86E93-FE48-44F4-BF14-B85C3656325C}" srcOrd="2" destOrd="0" parTransId="{4851946E-197E-4304-B160-BFFE4626599B}" sibTransId="{B54A5FE2-EA9F-4FC9-823E-995D38E110A0}"/>
    <dgm:cxn modelId="{6B9A8880-98B0-4094-8D2C-81A0BC3BF994}" srcId="{95875629-0A70-4F25-A7F7-F5BC5198DDF3}" destId="{83662748-A397-4609-8081-036D61038AE6}" srcOrd="0" destOrd="0" parTransId="{3290D287-F486-405D-B95F-A42EAC6EF094}" sibTransId="{04DA2C0C-71DE-4DF1-BE86-F12DA262543D}"/>
    <dgm:cxn modelId="{0AB8D884-F61D-4E5F-870A-BC6D8C38165E}" type="presOf" srcId="{83662748-A397-4609-8081-036D61038AE6}" destId="{C0E2B82D-3493-4160-8248-A933DFA6845D}" srcOrd="1" destOrd="0" presId="urn:microsoft.com/office/officeart/2005/8/layout/list1"/>
    <dgm:cxn modelId="{B015DFB6-1A85-407A-9530-ABE44AA5EEF7}" srcId="{95875629-0A70-4F25-A7F7-F5BC5198DDF3}" destId="{EFA8532D-7EF1-4EDB-8FE8-0D70C3C6E8B0}" srcOrd="1" destOrd="0" parTransId="{3B5039A0-4931-4923-A728-19A571776677}" sibTransId="{EAB6470B-B743-4966-A522-D9EA81E6978B}"/>
    <dgm:cxn modelId="{96CD79D4-291E-486F-8145-677275975352}" type="presOf" srcId="{EFA8532D-7EF1-4EDB-8FE8-0D70C3C6E8B0}" destId="{238BE0A7-57D6-4AF6-9DD7-7901CF3B3D2A}" srcOrd="1" destOrd="0" presId="urn:microsoft.com/office/officeart/2005/8/layout/list1"/>
    <dgm:cxn modelId="{025035DC-F6E4-4A7D-BFF7-13F34674DDEE}" type="presOf" srcId="{86E86E93-FE48-44F4-BF14-B85C3656325C}" destId="{098CFB4A-B4B6-432A-B1F0-257AAE8F0075}" srcOrd="0" destOrd="0" presId="urn:microsoft.com/office/officeart/2005/8/layout/list1"/>
    <dgm:cxn modelId="{74C2C9EE-D33D-4B54-941D-EE5D97201C5E}" type="presOf" srcId="{95875629-0A70-4F25-A7F7-F5BC5198DDF3}" destId="{35A6ECF0-5702-4E53-AF1C-907DCFF826EB}" srcOrd="0" destOrd="0" presId="urn:microsoft.com/office/officeart/2005/8/layout/list1"/>
    <dgm:cxn modelId="{3BEB6DFC-851F-4EEA-AE68-D14E131F3884}" type="presOf" srcId="{86E86E93-FE48-44F4-BF14-B85C3656325C}" destId="{ADB59E5A-6AF4-4309-AE81-C6BD36D4FB4E}" srcOrd="1" destOrd="0" presId="urn:microsoft.com/office/officeart/2005/8/layout/list1"/>
    <dgm:cxn modelId="{3F124EE9-68D0-4BA8-8282-AF757926CB13}" type="presParOf" srcId="{35A6ECF0-5702-4E53-AF1C-907DCFF826EB}" destId="{60980268-C794-44CA-B83B-861810359E07}" srcOrd="0" destOrd="0" presId="urn:microsoft.com/office/officeart/2005/8/layout/list1"/>
    <dgm:cxn modelId="{C5394CDC-1F02-4F40-9288-101DAFEC3EA4}" type="presParOf" srcId="{60980268-C794-44CA-B83B-861810359E07}" destId="{1C3D3CA3-7915-4C51-BB9E-987C4BCF7DE9}" srcOrd="0" destOrd="0" presId="urn:microsoft.com/office/officeart/2005/8/layout/list1"/>
    <dgm:cxn modelId="{5EBEEBDA-CB6C-44D5-97F2-4441903A6BD9}" type="presParOf" srcId="{60980268-C794-44CA-B83B-861810359E07}" destId="{C0E2B82D-3493-4160-8248-A933DFA6845D}" srcOrd="1" destOrd="0" presId="urn:microsoft.com/office/officeart/2005/8/layout/list1"/>
    <dgm:cxn modelId="{5247F66E-54BB-46C6-89DD-38811880B8FE}" type="presParOf" srcId="{35A6ECF0-5702-4E53-AF1C-907DCFF826EB}" destId="{E6D7401E-9F80-4245-A5BD-C64F8979A82E}" srcOrd="1" destOrd="0" presId="urn:microsoft.com/office/officeart/2005/8/layout/list1"/>
    <dgm:cxn modelId="{541E9F4D-5AF5-4B22-A4C8-9A51E6EC3C30}" type="presParOf" srcId="{35A6ECF0-5702-4E53-AF1C-907DCFF826EB}" destId="{F8FC44E5-A54C-4B12-B982-01BAA776040E}" srcOrd="2" destOrd="0" presId="urn:microsoft.com/office/officeart/2005/8/layout/list1"/>
    <dgm:cxn modelId="{E04BEA50-E01A-4BEE-8CED-C5C41C7D4262}" type="presParOf" srcId="{35A6ECF0-5702-4E53-AF1C-907DCFF826EB}" destId="{3CD38254-FC00-4630-8343-95BF6714EF5F}" srcOrd="3" destOrd="0" presId="urn:microsoft.com/office/officeart/2005/8/layout/list1"/>
    <dgm:cxn modelId="{FE1ACE42-315C-4893-AEA5-700B392CD7C7}" type="presParOf" srcId="{35A6ECF0-5702-4E53-AF1C-907DCFF826EB}" destId="{BE8DA15B-9A56-4C22-956D-DAE718A40E25}" srcOrd="4" destOrd="0" presId="urn:microsoft.com/office/officeart/2005/8/layout/list1"/>
    <dgm:cxn modelId="{9EBA1034-1AF4-4116-A0DB-D563136A8921}" type="presParOf" srcId="{BE8DA15B-9A56-4C22-956D-DAE718A40E25}" destId="{A02F1032-825A-43CB-940A-5A007581793C}" srcOrd="0" destOrd="0" presId="urn:microsoft.com/office/officeart/2005/8/layout/list1"/>
    <dgm:cxn modelId="{FFD5ACAF-C8A4-4553-92A5-9E7C55A393F2}" type="presParOf" srcId="{BE8DA15B-9A56-4C22-956D-DAE718A40E25}" destId="{238BE0A7-57D6-4AF6-9DD7-7901CF3B3D2A}" srcOrd="1" destOrd="0" presId="urn:microsoft.com/office/officeart/2005/8/layout/list1"/>
    <dgm:cxn modelId="{A9C72D85-C508-4F94-8781-27B06577D33A}" type="presParOf" srcId="{35A6ECF0-5702-4E53-AF1C-907DCFF826EB}" destId="{A1F1DB6A-70FF-466F-AD1D-7788F1845B62}" srcOrd="5" destOrd="0" presId="urn:microsoft.com/office/officeart/2005/8/layout/list1"/>
    <dgm:cxn modelId="{8F1723A7-24F5-4CE1-A621-9D2230B92646}" type="presParOf" srcId="{35A6ECF0-5702-4E53-AF1C-907DCFF826EB}" destId="{6D7F9D15-3D57-4773-9871-D8D014BE77F7}" srcOrd="6" destOrd="0" presId="urn:microsoft.com/office/officeart/2005/8/layout/list1"/>
    <dgm:cxn modelId="{4C4295FB-4B63-437B-88AB-99163A5BDCCF}" type="presParOf" srcId="{35A6ECF0-5702-4E53-AF1C-907DCFF826EB}" destId="{F2A2026B-EDF5-4C34-ADBD-CF559D55A53E}" srcOrd="7" destOrd="0" presId="urn:microsoft.com/office/officeart/2005/8/layout/list1"/>
    <dgm:cxn modelId="{F3BFCAA3-7193-427D-BFB2-8A861902C57F}" type="presParOf" srcId="{35A6ECF0-5702-4E53-AF1C-907DCFF826EB}" destId="{69F8BB2F-A985-403E-8254-C43DB250DD2C}" srcOrd="8" destOrd="0" presId="urn:microsoft.com/office/officeart/2005/8/layout/list1"/>
    <dgm:cxn modelId="{662B5CA0-98DE-4D77-9B5A-713951A44295}" type="presParOf" srcId="{69F8BB2F-A985-403E-8254-C43DB250DD2C}" destId="{098CFB4A-B4B6-432A-B1F0-257AAE8F0075}" srcOrd="0" destOrd="0" presId="urn:microsoft.com/office/officeart/2005/8/layout/list1"/>
    <dgm:cxn modelId="{2B77820C-789C-4B9A-98C8-44809C54CA7B}" type="presParOf" srcId="{69F8BB2F-A985-403E-8254-C43DB250DD2C}" destId="{ADB59E5A-6AF4-4309-AE81-C6BD36D4FB4E}" srcOrd="1" destOrd="0" presId="urn:microsoft.com/office/officeart/2005/8/layout/list1"/>
    <dgm:cxn modelId="{28270C52-41FB-46F0-A358-E5DD8EDBE8F3}" type="presParOf" srcId="{35A6ECF0-5702-4E53-AF1C-907DCFF826EB}" destId="{C4DB1B65-8776-4F2C-AD7F-5F0C3530066D}" srcOrd="9" destOrd="0" presId="urn:microsoft.com/office/officeart/2005/8/layout/list1"/>
    <dgm:cxn modelId="{59B9BAD7-5DE3-46B5-BF34-C8A7FA6DCC02}" type="presParOf" srcId="{35A6ECF0-5702-4E53-AF1C-907DCFF826EB}" destId="{6564B490-81C9-4F79-9517-006A4968CC67}"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EFE45-F6C1-47CE-8847-B79AD91B598F}">
      <dsp:nvSpPr>
        <dsp:cNvPr id="0" name=""/>
        <dsp:cNvSpPr/>
      </dsp:nvSpPr>
      <dsp:spPr>
        <a:xfrm>
          <a:off x="0" y="594019"/>
          <a:ext cx="829945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98C5C-573C-4AD4-9894-593FB870DFFF}">
      <dsp:nvSpPr>
        <dsp:cNvPr id="0" name=""/>
        <dsp:cNvSpPr/>
      </dsp:nvSpPr>
      <dsp:spPr>
        <a:xfrm>
          <a:off x="414972" y="64420"/>
          <a:ext cx="5809615" cy="987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Transmits info to and from systems</a:t>
          </a:r>
        </a:p>
      </dsp:txBody>
      <dsp:txXfrm>
        <a:off x="463161" y="112609"/>
        <a:ext cx="5713237" cy="890780"/>
      </dsp:txXfrm>
    </dsp:sp>
    <dsp:sp modelId="{081F145B-BDFF-42DA-A1C6-8608E1C00574}">
      <dsp:nvSpPr>
        <dsp:cNvPr id="0" name=""/>
        <dsp:cNvSpPr/>
      </dsp:nvSpPr>
      <dsp:spPr>
        <a:xfrm>
          <a:off x="0" y="2000179"/>
          <a:ext cx="829945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0F8DFB-5D5D-43C5-A935-1BD7FB269B14}">
      <dsp:nvSpPr>
        <dsp:cNvPr id="0" name=""/>
        <dsp:cNvSpPr/>
      </dsp:nvSpPr>
      <dsp:spPr>
        <a:xfrm>
          <a:off x="414972" y="1542619"/>
          <a:ext cx="5809615"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Reveals how much and how long information is sent</a:t>
          </a:r>
        </a:p>
      </dsp:txBody>
      <dsp:txXfrm>
        <a:off x="459644" y="1587291"/>
        <a:ext cx="5720271" cy="825776"/>
      </dsp:txXfrm>
    </dsp:sp>
    <dsp:sp modelId="{36757886-FDE7-478C-8745-BD5B97C50697}">
      <dsp:nvSpPr>
        <dsp:cNvPr id="0" name=""/>
        <dsp:cNvSpPr/>
      </dsp:nvSpPr>
      <dsp:spPr>
        <a:xfrm>
          <a:off x="0" y="3406339"/>
          <a:ext cx="829945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718BD-9784-4615-8615-FB6F79420899}">
      <dsp:nvSpPr>
        <dsp:cNvPr id="0" name=""/>
        <dsp:cNvSpPr/>
      </dsp:nvSpPr>
      <dsp:spPr>
        <a:xfrm>
          <a:off x="414972" y="2948779"/>
          <a:ext cx="5809615"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Does not reveal of understanding of info being transmitted</a:t>
          </a:r>
        </a:p>
      </dsp:txBody>
      <dsp:txXfrm>
        <a:off x="459644" y="2993451"/>
        <a:ext cx="5720271" cy="8257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30B53-028C-4E0D-8CE0-C0CE7093A14E}">
      <dsp:nvSpPr>
        <dsp:cNvPr id="0" name=""/>
        <dsp:cNvSpPr/>
      </dsp:nvSpPr>
      <dsp:spPr>
        <a:xfrm>
          <a:off x="218615" y="1390"/>
          <a:ext cx="3278333" cy="196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Secure Sockets Layer (SSL)</a:t>
          </a:r>
        </a:p>
      </dsp:txBody>
      <dsp:txXfrm>
        <a:off x="218615" y="1390"/>
        <a:ext cx="3278333" cy="1967000"/>
      </dsp:txXfrm>
    </dsp:sp>
    <dsp:sp modelId="{9E597BF4-D880-457B-952D-E3079E0A129F}">
      <dsp:nvSpPr>
        <dsp:cNvPr id="0" name=""/>
        <dsp:cNvSpPr/>
      </dsp:nvSpPr>
      <dsp:spPr>
        <a:xfrm>
          <a:off x="3824782" y="1390"/>
          <a:ext cx="3278333" cy="196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Transport Layer Security (TLS)</a:t>
          </a:r>
        </a:p>
      </dsp:txBody>
      <dsp:txXfrm>
        <a:off x="3824782" y="1390"/>
        <a:ext cx="3278333" cy="1967000"/>
      </dsp:txXfrm>
    </dsp:sp>
    <dsp:sp modelId="{8591DE6A-2DF1-4FF7-9BAD-B68ABDCD21A0}">
      <dsp:nvSpPr>
        <dsp:cNvPr id="0" name=""/>
        <dsp:cNvSpPr/>
      </dsp:nvSpPr>
      <dsp:spPr>
        <a:xfrm>
          <a:off x="218615" y="2296223"/>
          <a:ext cx="3278333" cy="196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SOCKS</a:t>
          </a:r>
        </a:p>
      </dsp:txBody>
      <dsp:txXfrm>
        <a:off x="218615" y="2296223"/>
        <a:ext cx="3278333" cy="1967000"/>
      </dsp:txXfrm>
    </dsp:sp>
    <dsp:sp modelId="{E45874A9-41E9-4F9E-9544-2B2A4EE16B58}">
      <dsp:nvSpPr>
        <dsp:cNvPr id="0" name=""/>
        <dsp:cNvSpPr/>
      </dsp:nvSpPr>
      <dsp:spPr>
        <a:xfrm>
          <a:off x="3824782" y="2296223"/>
          <a:ext cx="3278333" cy="196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Secure Remote Procedure Call (S/RPC)</a:t>
          </a:r>
        </a:p>
      </dsp:txBody>
      <dsp:txXfrm>
        <a:off x="3824782" y="2296223"/>
        <a:ext cx="3278333" cy="1967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83E8C-3ACB-4310-8567-F635ACFB62E2}">
      <dsp:nvSpPr>
        <dsp:cNvPr id="0" name=""/>
        <dsp:cNvSpPr/>
      </dsp:nvSpPr>
      <dsp:spPr>
        <a:xfrm>
          <a:off x="0" y="12273"/>
          <a:ext cx="7510462"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Malware</a:t>
          </a:r>
        </a:p>
      </dsp:txBody>
      <dsp:txXfrm>
        <a:off x="34726" y="46999"/>
        <a:ext cx="7441010" cy="641908"/>
      </dsp:txXfrm>
    </dsp:sp>
    <dsp:sp modelId="{0DCB9691-A78C-428C-9445-08374773D8E9}">
      <dsp:nvSpPr>
        <dsp:cNvPr id="0" name=""/>
        <dsp:cNvSpPr/>
      </dsp:nvSpPr>
      <dsp:spPr>
        <a:xfrm>
          <a:off x="0" y="723633"/>
          <a:ext cx="7510462" cy="208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457"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Trojan horse</a:t>
          </a:r>
        </a:p>
        <a:p>
          <a:pPr marL="228600" lvl="1" indent="-228600" algn="l" defTabSz="1155700">
            <a:lnSpc>
              <a:spcPct val="90000"/>
            </a:lnSpc>
            <a:spcBef>
              <a:spcPct val="0"/>
            </a:spcBef>
            <a:spcAft>
              <a:spcPct val="20000"/>
            </a:spcAft>
            <a:buChar char="•"/>
          </a:pPr>
          <a:r>
            <a:rPr lang="en-US" sz="2600" kern="1200" dirty="0"/>
            <a:t>Spyware</a:t>
          </a:r>
        </a:p>
        <a:p>
          <a:pPr marL="228600" lvl="1" indent="-228600" algn="l" defTabSz="1155700">
            <a:lnSpc>
              <a:spcPct val="90000"/>
            </a:lnSpc>
            <a:spcBef>
              <a:spcPct val="0"/>
            </a:spcBef>
            <a:spcAft>
              <a:spcPct val="20000"/>
            </a:spcAft>
            <a:buChar char="•"/>
          </a:pPr>
          <a:r>
            <a:rPr lang="en-US" sz="2600" kern="1200" dirty="0"/>
            <a:t>Virus</a:t>
          </a:r>
        </a:p>
        <a:p>
          <a:pPr marL="228600" lvl="1" indent="-228600" algn="l" defTabSz="1155700">
            <a:lnSpc>
              <a:spcPct val="90000"/>
            </a:lnSpc>
            <a:spcBef>
              <a:spcPct val="0"/>
            </a:spcBef>
            <a:spcAft>
              <a:spcPct val="20000"/>
            </a:spcAft>
            <a:buChar char="•"/>
          </a:pPr>
          <a:r>
            <a:rPr lang="en-US" sz="2600" kern="1200" dirty="0"/>
            <a:t>Worm</a:t>
          </a:r>
        </a:p>
        <a:p>
          <a:pPr marL="228600" lvl="1" indent="-228600" algn="l" defTabSz="1155700">
            <a:lnSpc>
              <a:spcPct val="90000"/>
            </a:lnSpc>
            <a:spcBef>
              <a:spcPct val="0"/>
            </a:spcBef>
            <a:spcAft>
              <a:spcPct val="20000"/>
            </a:spcAft>
            <a:buChar char="•"/>
          </a:pPr>
          <a:r>
            <a:rPr lang="en-US" sz="2600" kern="1200" dirty="0"/>
            <a:t>Ransomware</a:t>
          </a:r>
        </a:p>
      </dsp:txBody>
      <dsp:txXfrm>
        <a:off x="0" y="723633"/>
        <a:ext cx="7510462" cy="2084490"/>
      </dsp:txXfrm>
    </dsp:sp>
    <dsp:sp modelId="{C2CB87CE-DF98-4681-9C4C-A23AD5E86B2D}">
      <dsp:nvSpPr>
        <dsp:cNvPr id="0" name=""/>
        <dsp:cNvSpPr/>
      </dsp:nvSpPr>
      <dsp:spPr>
        <a:xfrm>
          <a:off x="0" y="2808123"/>
          <a:ext cx="7510462"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Denial of Service (DoS) attack</a:t>
          </a:r>
        </a:p>
      </dsp:txBody>
      <dsp:txXfrm>
        <a:off x="34726" y="2842849"/>
        <a:ext cx="7441010" cy="641908"/>
      </dsp:txXfrm>
    </dsp:sp>
    <dsp:sp modelId="{B65A6199-E84F-424B-810D-F5869D3157DF}">
      <dsp:nvSpPr>
        <dsp:cNvPr id="0" name=""/>
        <dsp:cNvSpPr/>
      </dsp:nvSpPr>
      <dsp:spPr>
        <a:xfrm>
          <a:off x="0" y="3519483"/>
          <a:ext cx="7510462" cy="82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457"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DDoS attack</a:t>
          </a:r>
        </a:p>
        <a:p>
          <a:pPr marL="228600" lvl="1" indent="-228600" algn="l" defTabSz="1155700">
            <a:lnSpc>
              <a:spcPct val="90000"/>
            </a:lnSpc>
            <a:spcBef>
              <a:spcPct val="0"/>
            </a:spcBef>
            <a:spcAft>
              <a:spcPct val="20000"/>
            </a:spcAft>
            <a:buChar char="•"/>
          </a:pPr>
          <a:r>
            <a:rPr lang="en-US" sz="2600" kern="1200" dirty="0"/>
            <a:t>Botnets</a:t>
          </a:r>
        </a:p>
      </dsp:txBody>
      <dsp:txXfrm>
        <a:off x="0" y="3519483"/>
        <a:ext cx="7510462" cy="8259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EB90-EDF2-475E-AB6F-D4A65809FF09}">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48657-8E2B-4F43-86DE-06342E321CEB}">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Malware scanners</a:t>
          </a:r>
        </a:p>
      </dsp:txBody>
      <dsp:txXfrm>
        <a:off x="524978" y="357353"/>
        <a:ext cx="7710058" cy="715079"/>
      </dsp:txXfrm>
    </dsp:sp>
    <dsp:sp modelId="{C67FED27-2F91-4044-A0C0-E6CC33961119}">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ECCBC9-36C9-48A7-BA44-5C08BAF21E84}">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Secure Shell (SSH)</a:t>
          </a:r>
        </a:p>
      </dsp:txBody>
      <dsp:txXfrm>
        <a:off x="934949" y="1430158"/>
        <a:ext cx="7300087" cy="715079"/>
      </dsp:txXfrm>
    </dsp:sp>
    <dsp:sp modelId="{7D763915-B654-45AE-AF72-E5387D072637}">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8F3A7-72A2-4245-9731-5C0EC21E1CA5}">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Pretty Good Privacy (PGP)</a:t>
          </a:r>
        </a:p>
      </dsp:txBody>
      <dsp:txXfrm>
        <a:off x="934949" y="2502962"/>
        <a:ext cx="7300087" cy="715079"/>
      </dsp:txXfrm>
    </dsp:sp>
    <dsp:sp modelId="{E734FC87-59A9-419E-9945-0A0A7D0B3C62}">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1E77C-BEEE-485E-88B8-BE821C8B4F81}">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Secure/Multipurpose Internet Mail Extension (S/MIME)</a:t>
          </a:r>
        </a:p>
      </dsp:txBody>
      <dsp:txXfrm>
        <a:off x="524978" y="3575767"/>
        <a:ext cx="7710058" cy="715079"/>
      </dsp:txXfrm>
    </dsp:sp>
    <dsp:sp modelId="{AF7DCD68-162E-4EE5-B5F2-5BBF6620DBA3}">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D4F5-30D1-431A-AF6D-660EB728627F}">
      <dsp:nvSpPr>
        <dsp:cNvPr id="0" name=""/>
        <dsp:cNvSpPr/>
      </dsp:nvSpPr>
      <dsp:spPr>
        <a:xfrm>
          <a:off x="532270" y="901"/>
          <a:ext cx="2677680" cy="1606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Frame</a:t>
          </a:r>
        </a:p>
      </dsp:txBody>
      <dsp:txXfrm>
        <a:off x="532270" y="901"/>
        <a:ext cx="2677680" cy="1606608"/>
      </dsp:txXfrm>
    </dsp:sp>
    <dsp:sp modelId="{61D7D721-0CF6-493C-88D0-190E94E231C7}">
      <dsp:nvSpPr>
        <dsp:cNvPr id="0" name=""/>
        <dsp:cNvSpPr/>
      </dsp:nvSpPr>
      <dsp:spPr>
        <a:xfrm>
          <a:off x="3477719" y="901"/>
          <a:ext cx="2677680" cy="1606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IEEE 802.3</a:t>
          </a:r>
        </a:p>
      </dsp:txBody>
      <dsp:txXfrm>
        <a:off x="3477719" y="901"/>
        <a:ext cx="2677680" cy="1606608"/>
      </dsp:txXfrm>
    </dsp:sp>
    <dsp:sp modelId="{596A600A-D16D-4C40-AB8C-B70E3408601D}">
      <dsp:nvSpPr>
        <dsp:cNvPr id="0" name=""/>
        <dsp:cNvSpPr/>
      </dsp:nvSpPr>
      <dsp:spPr>
        <a:xfrm>
          <a:off x="532270" y="1875278"/>
          <a:ext cx="2677680" cy="1606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Flow control</a:t>
          </a:r>
        </a:p>
      </dsp:txBody>
      <dsp:txXfrm>
        <a:off x="532270" y="1875278"/>
        <a:ext cx="2677680" cy="1606608"/>
      </dsp:txXfrm>
    </dsp:sp>
    <dsp:sp modelId="{845A9601-849D-48A9-BF0A-78BC27DAF6FF}">
      <dsp:nvSpPr>
        <dsp:cNvPr id="0" name=""/>
        <dsp:cNvSpPr/>
      </dsp:nvSpPr>
      <dsp:spPr>
        <a:xfrm>
          <a:off x="3477719" y="1875278"/>
          <a:ext cx="2677680" cy="1606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ARP</a:t>
          </a:r>
        </a:p>
      </dsp:txBody>
      <dsp:txXfrm>
        <a:off x="3477719" y="1875278"/>
        <a:ext cx="2677680" cy="1606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4C0EB-9487-4D71-9321-0BDC589A1006}">
      <dsp:nvSpPr>
        <dsp:cNvPr id="0" name=""/>
        <dsp:cNvSpPr/>
      </dsp:nvSpPr>
      <dsp:spPr>
        <a:xfrm>
          <a:off x="0" y="76210"/>
          <a:ext cx="7133230"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Transmission Control Protocol (TCP)</a:t>
          </a:r>
        </a:p>
      </dsp:txBody>
      <dsp:txXfrm>
        <a:off x="34269" y="110479"/>
        <a:ext cx="7064692" cy="633462"/>
      </dsp:txXfrm>
    </dsp:sp>
    <dsp:sp modelId="{3321A7E7-7011-4B65-B375-2D8ADA49CD03}">
      <dsp:nvSpPr>
        <dsp:cNvPr id="0" name=""/>
        <dsp:cNvSpPr/>
      </dsp:nvSpPr>
      <dsp:spPr>
        <a:xfrm>
          <a:off x="0" y="778210"/>
          <a:ext cx="713323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8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Connection oriented</a:t>
          </a:r>
        </a:p>
        <a:p>
          <a:pPr marL="228600" lvl="1" indent="-228600" algn="l" defTabSz="1022350">
            <a:lnSpc>
              <a:spcPct val="90000"/>
            </a:lnSpc>
            <a:spcBef>
              <a:spcPct val="0"/>
            </a:spcBef>
            <a:spcAft>
              <a:spcPct val="20000"/>
            </a:spcAft>
            <a:buChar char="•"/>
          </a:pPr>
          <a:r>
            <a:rPr lang="en-US" sz="2300" kern="1200" dirty="0"/>
            <a:t>Provides reliable communication through the use of handshaking, acknowledgments, error detection, and session teardown</a:t>
          </a:r>
        </a:p>
      </dsp:txBody>
      <dsp:txXfrm>
        <a:off x="0" y="778210"/>
        <a:ext cx="7133230" cy="1366200"/>
      </dsp:txXfrm>
    </dsp:sp>
    <dsp:sp modelId="{70E49004-93B0-4625-ACE4-51E7C6FBAB74}">
      <dsp:nvSpPr>
        <dsp:cNvPr id="0" name=""/>
        <dsp:cNvSpPr/>
      </dsp:nvSpPr>
      <dsp:spPr>
        <a:xfrm>
          <a:off x="0" y="2144411"/>
          <a:ext cx="7133230"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User Datagram Protocol (UDP)</a:t>
          </a:r>
        </a:p>
      </dsp:txBody>
      <dsp:txXfrm>
        <a:off x="34269" y="2178680"/>
        <a:ext cx="7064692" cy="633462"/>
      </dsp:txXfrm>
    </dsp:sp>
    <dsp:sp modelId="{9776B349-D5C4-42AC-AF15-5FF62A9E60D9}">
      <dsp:nvSpPr>
        <dsp:cNvPr id="0" name=""/>
        <dsp:cNvSpPr/>
      </dsp:nvSpPr>
      <dsp:spPr>
        <a:xfrm>
          <a:off x="0" y="2846411"/>
          <a:ext cx="713323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8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Connectionless</a:t>
          </a:r>
        </a:p>
        <a:p>
          <a:pPr marL="228600" lvl="1" indent="-228600" algn="l" defTabSz="1022350">
            <a:lnSpc>
              <a:spcPct val="90000"/>
            </a:lnSpc>
            <a:spcBef>
              <a:spcPct val="0"/>
            </a:spcBef>
            <a:spcAft>
              <a:spcPct val="20000"/>
            </a:spcAft>
            <a:buChar char="•"/>
          </a:pPr>
          <a:r>
            <a:rPr lang="en-US" sz="2300" kern="1200" dirty="0"/>
            <a:t>Offers speed and low overhead as its primary advantages</a:t>
          </a:r>
        </a:p>
      </dsp:txBody>
      <dsp:txXfrm>
        <a:off x="0" y="2846411"/>
        <a:ext cx="7133230" cy="1055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3A840-11F8-4BBA-97DC-CBC1774030F6}">
      <dsp:nvSpPr>
        <dsp:cNvPr id="0" name=""/>
        <dsp:cNvSpPr/>
      </dsp:nvSpPr>
      <dsp:spPr>
        <a:xfrm rot="5400000">
          <a:off x="4058205" y="-1550809"/>
          <a:ext cx="916585" cy="42508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Remote Procedure Call</a:t>
          </a:r>
        </a:p>
      </dsp:txBody>
      <dsp:txXfrm rot="-5400000">
        <a:off x="2391087" y="161053"/>
        <a:ext cx="4206078" cy="827097"/>
      </dsp:txXfrm>
    </dsp:sp>
    <dsp:sp modelId="{47DCE6D2-AC8C-4E07-A069-7BED80AF7F69}">
      <dsp:nvSpPr>
        <dsp:cNvPr id="0" name=""/>
        <dsp:cNvSpPr/>
      </dsp:nvSpPr>
      <dsp:spPr>
        <a:xfrm>
          <a:off x="0" y="1735"/>
          <a:ext cx="2391087" cy="1145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RPC</a:t>
          </a:r>
        </a:p>
      </dsp:txBody>
      <dsp:txXfrm>
        <a:off x="55930" y="57665"/>
        <a:ext cx="2279227" cy="1033872"/>
      </dsp:txXfrm>
    </dsp:sp>
    <dsp:sp modelId="{70190884-780B-47EC-8C41-644E49AFB78C}">
      <dsp:nvSpPr>
        <dsp:cNvPr id="0" name=""/>
        <dsp:cNvSpPr/>
      </dsp:nvSpPr>
      <dsp:spPr>
        <a:xfrm rot="5400000">
          <a:off x="4058205" y="-347790"/>
          <a:ext cx="916585" cy="42508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Secure Shell</a:t>
          </a:r>
        </a:p>
      </dsp:txBody>
      <dsp:txXfrm rot="-5400000">
        <a:off x="2391087" y="1364072"/>
        <a:ext cx="4206078" cy="827097"/>
      </dsp:txXfrm>
    </dsp:sp>
    <dsp:sp modelId="{AC14B7F1-2421-4A91-AF2F-44558490393F}">
      <dsp:nvSpPr>
        <dsp:cNvPr id="0" name=""/>
        <dsp:cNvSpPr/>
      </dsp:nvSpPr>
      <dsp:spPr>
        <a:xfrm>
          <a:off x="0" y="1204754"/>
          <a:ext cx="2391087" cy="1145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SSH</a:t>
          </a:r>
        </a:p>
      </dsp:txBody>
      <dsp:txXfrm>
        <a:off x="55930" y="1260684"/>
        <a:ext cx="2279227" cy="1033872"/>
      </dsp:txXfrm>
    </dsp:sp>
    <dsp:sp modelId="{3813D056-C758-48B6-B4F6-20CE0B2FAEA4}">
      <dsp:nvSpPr>
        <dsp:cNvPr id="0" name=""/>
        <dsp:cNvSpPr/>
      </dsp:nvSpPr>
      <dsp:spPr>
        <a:xfrm rot="5400000">
          <a:off x="4058205" y="855228"/>
          <a:ext cx="916585" cy="42508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Network File System </a:t>
          </a:r>
        </a:p>
      </dsp:txBody>
      <dsp:txXfrm rot="-5400000">
        <a:off x="2391087" y="2567090"/>
        <a:ext cx="4206078" cy="827097"/>
      </dsp:txXfrm>
    </dsp:sp>
    <dsp:sp modelId="{B5965965-749B-46EA-9C27-8C23C8D042F8}">
      <dsp:nvSpPr>
        <dsp:cNvPr id="0" name=""/>
        <dsp:cNvSpPr/>
      </dsp:nvSpPr>
      <dsp:spPr>
        <a:xfrm>
          <a:off x="0" y="2407773"/>
          <a:ext cx="2391087" cy="1145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NFS</a:t>
          </a:r>
        </a:p>
      </dsp:txBody>
      <dsp:txXfrm>
        <a:off x="55930" y="2463703"/>
        <a:ext cx="2279227" cy="1033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53E8D-B410-4443-A780-526FA9B5C61E}">
      <dsp:nvSpPr>
        <dsp:cNvPr id="0" name=""/>
        <dsp:cNvSpPr/>
      </dsp:nvSpPr>
      <dsp:spPr>
        <a:xfrm>
          <a:off x="0" y="18207"/>
          <a:ext cx="8299450" cy="31224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130" tIns="1353820" rIns="644130"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Application</a:t>
          </a:r>
        </a:p>
        <a:p>
          <a:pPr marL="228600" lvl="1" indent="-228600" algn="l" defTabSz="1155700">
            <a:lnSpc>
              <a:spcPct val="90000"/>
            </a:lnSpc>
            <a:spcBef>
              <a:spcPct val="0"/>
            </a:spcBef>
            <a:spcAft>
              <a:spcPct val="15000"/>
            </a:spcAft>
            <a:buChar char="•"/>
          </a:pPr>
          <a:r>
            <a:rPr lang="en-US" sz="2600" kern="1200" dirty="0"/>
            <a:t>Host-to-Host</a:t>
          </a:r>
        </a:p>
        <a:p>
          <a:pPr marL="228600" lvl="1" indent="-228600" algn="l" defTabSz="1155700">
            <a:lnSpc>
              <a:spcPct val="90000"/>
            </a:lnSpc>
            <a:spcBef>
              <a:spcPct val="0"/>
            </a:spcBef>
            <a:spcAft>
              <a:spcPct val="15000"/>
            </a:spcAft>
            <a:buChar char="•"/>
          </a:pPr>
          <a:r>
            <a:rPr lang="en-US" sz="2600" kern="1200" dirty="0"/>
            <a:t>Network</a:t>
          </a:r>
        </a:p>
        <a:p>
          <a:pPr marL="228600" lvl="1" indent="-228600" algn="l" defTabSz="1155700">
            <a:lnSpc>
              <a:spcPct val="90000"/>
            </a:lnSpc>
            <a:spcBef>
              <a:spcPct val="0"/>
            </a:spcBef>
            <a:spcAft>
              <a:spcPct val="15000"/>
            </a:spcAft>
            <a:buChar char="•"/>
          </a:pPr>
          <a:r>
            <a:rPr lang="en-US" sz="2600" kern="1200" dirty="0"/>
            <a:t>Physical</a:t>
          </a:r>
        </a:p>
      </dsp:txBody>
      <dsp:txXfrm>
        <a:off x="0" y="18207"/>
        <a:ext cx="8299450" cy="3122437"/>
      </dsp:txXfrm>
    </dsp:sp>
    <dsp:sp modelId="{1C2D696A-7527-4906-A063-11C2836D37FF}">
      <dsp:nvSpPr>
        <dsp:cNvPr id="0" name=""/>
        <dsp:cNvSpPr/>
      </dsp:nvSpPr>
      <dsp:spPr>
        <a:xfrm>
          <a:off x="414972" y="292653"/>
          <a:ext cx="5809615" cy="6849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Four layers of the TCP/IP model</a:t>
          </a:r>
        </a:p>
      </dsp:txBody>
      <dsp:txXfrm>
        <a:off x="448409" y="326090"/>
        <a:ext cx="5742741" cy="618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1B3D-65BE-455F-8313-3FBBB9A73F92}">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657C9-7279-4914-BB00-6D0AA6E0190C}">
      <dsp:nvSpPr>
        <dsp:cNvPr id="0" name=""/>
        <dsp:cNvSpPr/>
      </dsp:nvSpPr>
      <dsp:spPr>
        <a:xfrm>
          <a:off x="0" y="0"/>
          <a:ext cx="1659890" cy="464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Equipment</a:t>
          </a:r>
        </a:p>
      </dsp:txBody>
      <dsp:txXfrm>
        <a:off x="0" y="0"/>
        <a:ext cx="1659890" cy="4648200"/>
      </dsp:txXfrm>
    </dsp:sp>
    <dsp:sp modelId="{BF9E0FFF-A9CF-4D6D-A1EE-E3F1FDF52517}">
      <dsp:nvSpPr>
        <dsp:cNvPr id="0" name=""/>
        <dsp:cNvSpPr/>
      </dsp:nvSpPr>
      <dsp:spPr>
        <a:xfrm>
          <a:off x="1784381" y="54641"/>
          <a:ext cx="6515068" cy="109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Repeaters</a:t>
          </a:r>
        </a:p>
      </dsp:txBody>
      <dsp:txXfrm>
        <a:off x="1784381" y="54641"/>
        <a:ext cx="6515068" cy="1092826"/>
      </dsp:txXfrm>
    </dsp:sp>
    <dsp:sp modelId="{F4A6DF27-34E2-4E44-A6D9-0502550894F6}">
      <dsp:nvSpPr>
        <dsp:cNvPr id="0" name=""/>
        <dsp:cNvSpPr/>
      </dsp:nvSpPr>
      <dsp:spPr>
        <a:xfrm>
          <a:off x="1659890" y="1147467"/>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C05169-97C0-4ACB-B7B5-B7D4EE42155E}">
      <dsp:nvSpPr>
        <dsp:cNvPr id="0" name=""/>
        <dsp:cNvSpPr/>
      </dsp:nvSpPr>
      <dsp:spPr>
        <a:xfrm>
          <a:off x="1784381" y="1202108"/>
          <a:ext cx="6515068" cy="109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Hubs</a:t>
          </a:r>
        </a:p>
      </dsp:txBody>
      <dsp:txXfrm>
        <a:off x="1784381" y="1202108"/>
        <a:ext cx="6515068" cy="1092826"/>
      </dsp:txXfrm>
    </dsp:sp>
    <dsp:sp modelId="{9995E256-53B5-4813-A019-E8A1EFDFCCCD}">
      <dsp:nvSpPr>
        <dsp:cNvPr id="0" name=""/>
        <dsp:cNvSpPr/>
      </dsp:nvSpPr>
      <dsp:spPr>
        <a:xfrm>
          <a:off x="1659890" y="2294935"/>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71C4CF-6138-438C-B338-5FED90678614}">
      <dsp:nvSpPr>
        <dsp:cNvPr id="0" name=""/>
        <dsp:cNvSpPr/>
      </dsp:nvSpPr>
      <dsp:spPr>
        <a:xfrm>
          <a:off x="1784381" y="2349576"/>
          <a:ext cx="6515068" cy="109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Bridges</a:t>
          </a:r>
        </a:p>
      </dsp:txBody>
      <dsp:txXfrm>
        <a:off x="1784381" y="2349576"/>
        <a:ext cx="6515068" cy="1092826"/>
      </dsp:txXfrm>
    </dsp:sp>
    <dsp:sp modelId="{9309C765-9B61-4FFA-87BE-75A4F1069CF0}">
      <dsp:nvSpPr>
        <dsp:cNvPr id="0" name=""/>
        <dsp:cNvSpPr/>
      </dsp:nvSpPr>
      <dsp:spPr>
        <a:xfrm>
          <a:off x="1659890" y="3442402"/>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73CA1-89B7-4CC7-A8D2-645EC15B9985}">
      <dsp:nvSpPr>
        <dsp:cNvPr id="0" name=""/>
        <dsp:cNvSpPr/>
      </dsp:nvSpPr>
      <dsp:spPr>
        <a:xfrm>
          <a:off x="1784381" y="3497044"/>
          <a:ext cx="6515068" cy="109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Switches</a:t>
          </a:r>
        </a:p>
      </dsp:txBody>
      <dsp:txXfrm>
        <a:off x="1784381" y="3497044"/>
        <a:ext cx="6515068" cy="1092826"/>
      </dsp:txXfrm>
    </dsp:sp>
    <dsp:sp modelId="{77E2B7A4-41A1-4743-89C5-8DA68DA91078}">
      <dsp:nvSpPr>
        <dsp:cNvPr id="0" name=""/>
        <dsp:cNvSpPr/>
      </dsp:nvSpPr>
      <dsp:spPr>
        <a:xfrm>
          <a:off x="1659890" y="458987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DE25A-7E29-4728-9EC8-91CEF6CD3A34}">
      <dsp:nvSpPr>
        <dsp:cNvPr id="0" name=""/>
        <dsp:cNvSpPr/>
      </dsp:nvSpPr>
      <dsp:spPr>
        <a:xfrm>
          <a:off x="0" y="67507"/>
          <a:ext cx="8299450"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Routers</a:t>
          </a:r>
        </a:p>
      </dsp:txBody>
      <dsp:txXfrm>
        <a:off x="0" y="67507"/>
        <a:ext cx="8299450" cy="777600"/>
      </dsp:txXfrm>
    </dsp:sp>
    <dsp:sp modelId="{16A93F5C-A34A-48DA-AED8-92E50EB60529}">
      <dsp:nvSpPr>
        <dsp:cNvPr id="0" name=""/>
        <dsp:cNvSpPr/>
      </dsp:nvSpPr>
      <dsp:spPr>
        <a:xfrm>
          <a:off x="0" y="845107"/>
          <a:ext cx="8299450" cy="318694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Do not forward broadcast packets</a:t>
          </a:r>
        </a:p>
        <a:p>
          <a:pPr marL="228600" lvl="1" indent="-228600" algn="l" defTabSz="1200150">
            <a:lnSpc>
              <a:spcPct val="90000"/>
            </a:lnSpc>
            <a:spcBef>
              <a:spcPct val="0"/>
            </a:spcBef>
            <a:spcAft>
              <a:spcPct val="15000"/>
            </a:spcAft>
            <a:buChar char="•"/>
          </a:pPr>
          <a:r>
            <a:rPr lang="en-US" sz="2700" kern="1200" dirty="0"/>
            <a:t>Forward multicast packets</a:t>
          </a:r>
        </a:p>
        <a:p>
          <a:pPr marL="228600" lvl="1" indent="-228600" algn="l" defTabSz="1200150">
            <a:lnSpc>
              <a:spcPct val="90000"/>
            </a:lnSpc>
            <a:spcBef>
              <a:spcPct val="0"/>
            </a:spcBef>
            <a:spcAft>
              <a:spcPct val="15000"/>
            </a:spcAft>
            <a:buChar char="•"/>
          </a:pPr>
          <a:r>
            <a:rPr lang="en-US" sz="2700" kern="1200" dirty="0"/>
            <a:t>Have highest latency</a:t>
          </a:r>
        </a:p>
        <a:p>
          <a:pPr marL="228600" lvl="1" indent="-228600" algn="l" defTabSz="1200150">
            <a:lnSpc>
              <a:spcPct val="90000"/>
            </a:lnSpc>
            <a:spcBef>
              <a:spcPct val="0"/>
            </a:spcBef>
            <a:spcAft>
              <a:spcPct val="15000"/>
            </a:spcAft>
            <a:buChar char="•"/>
          </a:pPr>
          <a:r>
            <a:rPr lang="en-US" sz="2700" kern="1200" dirty="0"/>
            <a:t>Have most flexibility</a:t>
          </a:r>
        </a:p>
        <a:p>
          <a:pPr marL="228600" lvl="1" indent="-228600" algn="l" defTabSz="1200150">
            <a:lnSpc>
              <a:spcPct val="90000"/>
            </a:lnSpc>
            <a:spcBef>
              <a:spcPct val="0"/>
            </a:spcBef>
            <a:spcAft>
              <a:spcPct val="15000"/>
            </a:spcAft>
            <a:buChar char="•"/>
          </a:pPr>
          <a:r>
            <a:rPr lang="en-US" sz="2700" kern="1200" dirty="0"/>
            <a:t>Forwarding decisions based on destination IP address</a:t>
          </a:r>
        </a:p>
        <a:p>
          <a:pPr marL="228600" lvl="1" indent="-228600" algn="l" defTabSz="1200150">
            <a:lnSpc>
              <a:spcPct val="90000"/>
            </a:lnSpc>
            <a:spcBef>
              <a:spcPct val="0"/>
            </a:spcBef>
            <a:spcAft>
              <a:spcPct val="15000"/>
            </a:spcAft>
            <a:buChar char="•"/>
          </a:pPr>
          <a:r>
            <a:rPr lang="en-US" sz="2700" kern="1200" dirty="0"/>
            <a:t>Require configuration</a:t>
          </a:r>
        </a:p>
      </dsp:txBody>
      <dsp:txXfrm>
        <a:off x="0" y="845107"/>
        <a:ext cx="8299450" cy="31869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70AA8-891C-4ACE-ACAC-03A363146E4E}">
      <dsp:nvSpPr>
        <dsp:cNvPr id="0" name=""/>
        <dsp:cNvSpPr/>
      </dsp:nvSpPr>
      <dsp:spPr>
        <a:xfrm>
          <a:off x="791896" y="2178"/>
          <a:ext cx="2540555" cy="15243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IPSec</a:t>
          </a:r>
        </a:p>
      </dsp:txBody>
      <dsp:txXfrm>
        <a:off x="791896" y="2178"/>
        <a:ext cx="2540555" cy="1524333"/>
      </dsp:txXfrm>
    </dsp:sp>
    <dsp:sp modelId="{B0A9F56C-0EF3-4207-BC10-CEB9279F9F44}">
      <dsp:nvSpPr>
        <dsp:cNvPr id="0" name=""/>
        <dsp:cNvSpPr/>
      </dsp:nvSpPr>
      <dsp:spPr>
        <a:xfrm>
          <a:off x="3586507" y="2178"/>
          <a:ext cx="2540555" cy="15243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Packet filters</a:t>
          </a:r>
        </a:p>
      </dsp:txBody>
      <dsp:txXfrm>
        <a:off x="3586507" y="2178"/>
        <a:ext cx="2540555" cy="1524333"/>
      </dsp:txXfrm>
    </dsp:sp>
    <dsp:sp modelId="{845F23B1-1570-464C-ABA5-B9E290A84787}">
      <dsp:nvSpPr>
        <dsp:cNvPr id="0" name=""/>
        <dsp:cNvSpPr/>
      </dsp:nvSpPr>
      <dsp:spPr>
        <a:xfrm>
          <a:off x="2189202" y="1780567"/>
          <a:ext cx="2540555" cy="15243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NAT</a:t>
          </a:r>
        </a:p>
      </dsp:txBody>
      <dsp:txXfrm>
        <a:off x="2189202" y="1780567"/>
        <a:ext cx="2540555" cy="1524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44E5-A54C-4B12-B982-01BAA776040E}">
      <dsp:nvSpPr>
        <dsp:cNvPr id="0" name=""/>
        <dsp:cNvSpPr/>
      </dsp:nvSpPr>
      <dsp:spPr>
        <a:xfrm>
          <a:off x="0" y="468660"/>
          <a:ext cx="743712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E2B82D-3493-4160-8248-A933DFA6845D}">
      <dsp:nvSpPr>
        <dsp:cNvPr id="0" name=""/>
        <dsp:cNvSpPr/>
      </dsp:nvSpPr>
      <dsp:spPr>
        <a:xfrm>
          <a:off x="371856" y="40620"/>
          <a:ext cx="5205984"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774" tIns="0" rIns="196774" bIns="0" numCol="1" spcCol="1270" anchor="ctr" anchorCtr="0">
          <a:noAutofit/>
        </a:bodyPr>
        <a:lstStyle/>
        <a:p>
          <a:pPr marL="0" lvl="0" indent="0" algn="l" defTabSz="1244600">
            <a:lnSpc>
              <a:spcPct val="90000"/>
            </a:lnSpc>
            <a:spcBef>
              <a:spcPct val="0"/>
            </a:spcBef>
            <a:spcAft>
              <a:spcPct val="35000"/>
            </a:spcAft>
            <a:buNone/>
          </a:pPr>
          <a:r>
            <a:rPr lang="en-US" sz="2800" kern="1200" dirty="0"/>
            <a:t>Port scanning</a:t>
          </a:r>
        </a:p>
      </dsp:txBody>
      <dsp:txXfrm>
        <a:off x="413646" y="82410"/>
        <a:ext cx="5122404" cy="772500"/>
      </dsp:txXfrm>
    </dsp:sp>
    <dsp:sp modelId="{6D7F9D15-3D57-4773-9871-D8D014BE77F7}">
      <dsp:nvSpPr>
        <dsp:cNvPr id="0" name=""/>
        <dsp:cNvSpPr/>
      </dsp:nvSpPr>
      <dsp:spPr>
        <a:xfrm>
          <a:off x="0" y="1784100"/>
          <a:ext cx="743712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BE0A7-57D6-4AF6-9DD7-7901CF3B3D2A}">
      <dsp:nvSpPr>
        <dsp:cNvPr id="0" name=""/>
        <dsp:cNvSpPr/>
      </dsp:nvSpPr>
      <dsp:spPr>
        <a:xfrm>
          <a:off x="371856" y="1356060"/>
          <a:ext cx="5205984"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774" tIns="0" rIns="196774" bIns="0" numCol="1" spcCol="1270" anchor="ctr" anchorCtr="0">
          <a:noAutofit/>
        </a:bodyPr>
        <a:lstStyle/>
        <a:p>
          <a:pPr marL="0" lvl="0" indent="0" algn="l" defTabSz="1244600">
            <a:lnSpc>
              <a:spcPct val="90000"/>
            </a:lnSpc>
            <a:spcBef>
              <a:spcPct val="0"/>
            </a:spcBef>
            <a:spcAft>
              <a:spcPct val="35000"/>
            </a:spcAft>
            <a:buNone/>
          </a:pPr>
          <a:r>
            <a:rPr lang="en-US" sz="2800" kern="1200" dirty="0"/>
            <a:t>Session hijacking</a:t>
          </a:r>
        </a:p>
      </dsp:txBody>
      <dsp:txXfrm>
        <a:off x="413646" y="1397850"/>
        <a:ext cx="5122404" cy="772500"/>
      </dsp:txXfrm>
    </dsp:sp>
    <dsp:sp modelId="{6564B490-81C9-4F79-9517-006A4968CC67}">
      <dsp:nvSpPr>
        <dsp:cNvPr id="0" name=""/>
        <dsp:cNvSpPr/>
      </dsp:nvSpPr>
      <dsp:spPr>
        <a:xfrm>
          <a:off x="0" y="3099540"/>
          <a:ext cx="743712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B59E5A-6AF4-4309-AE81-C6BD36D4FB4E}">
      <dsp:nvSpPr>
        <dsp:cNvPr id="0" name=""/>
        <dsp:cNvSpPr/>
      </dsp:nvSpPr>
      <dsp:spPr>
        <a:xfrm>
          <a:off x="371856" y="2671500"/>
          <a:ext cx="5205984"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774" tIns="0" rIns="196774" bIns="0" numCol="1" spcCol="1270" anchor="ctr" anchorCtr="0">
          <a:noAutofit/>
        </a:bodyPr>
        <a:lstStyle/>
        <a:p>
          <a:pPr marL="0" lvl="0" indent="0" algn="l" defTabSz="1244600">
            <a:lnSpc>
              <a:spcPct val="90000"/>
            </a:lnSpc>
            <a:spcBef>
              <a:spcPct val="0"/>
            </a:spcBef>
            <a:spcAft>
              <a:spcPct val="35000"/>
            </a:spcAft>
            <a:buNone/>
          </a:pPr>
          <a:r>
            <a:rPr lang="en-US" sz="2800" kern="1200" dirty="0"/>
            <a:t>SYN attack</a:t>
          </a:r>
        </a:p>
      </dsp:txBody>
      <dsp:txXfrm>
        <a:off x="413646" y="2713290"/>
        <a:ext cx="5122404"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2972421"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885579" y="0"/>
            <a:ext cx="2972421"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0CA381C8-108E-404C-A18C-276D58635A6F}"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1" y="8832850"/>
            <a:ext cx="2972421"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3885579" y="8832850"/>
            <a:ext cx="2972421"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EF0640DC-64D1-40FD-BAA6-985D91771AD6}" type="slidenum">
              <a:rPr lang="en-US"/>
              <a:pPr>
                <a:defRPr/>
              </a:pPr>
              <a:t>‹#›</a:t>
            </a:fld>
            <a:endParaRPr lang="en-US" dirty="0"/>
          </a:p>
        </p:txBody>
      </p:sp>
    </p:spTree>
    <p:extLst>
      <p:ext uri="{BB962C8B-B14F-4D97-AF65-F5344CB8AC3E}">
        <p14:creationId xmlns:p14="http://schemas.microsoft.com/office/powerpoint/2010/main" val="20993114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2421"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885579" y="0"/>
            <a:ext cx="2972421"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6BCDA8D0-C114-4B35-928B-9AB0227DC985}" type="datetime1">
              <a:rPr lang="en-US"/>
              <a:pPr>
                <a:defRPr/>
              </a:pPr>
              <a:t>7/30/2018</a:t>
            </a:fld>
            <a:endParaRPr lang="en-US" dirty="0"/>
          </a:p>
        </p:txBody>
      </p:sp>
      <p:sp>
        <p:nvSpPr>
          <p:cNvPr id="16388"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3158" y="4416426"/>
            <a:ext cx="5031685"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8832850"/>
            <a:ext cx="2972421"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885579" y="8832850"/>
            <a:ext cx="2972421"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AAA6DA59-34C0-4517-9244-2ECD4FF79229}" type="slidenum">
              <a:rPr lang="en-US"/>
              <a:pPr>
                <a:defRPr/>
              </a:pPr>
              <a:t>‹#›</a:t>
            </a:fld>
            <a:endParaRPr lang="en-US" dirty="0"/>
          </a:p>
        </p:txBody>
      </p:sp>
    </p:spTree>
    <p:extLst>
      <p:ext uri="{BB962C8B-B14F-4D97-AF65-F5344CB8AC3E}">
        <p14:creationId xmlns:p14="http://schemas.microsoft.com/office/powerpoint/2010/main" val="36117020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31863"/>
            <a:fld id="{A44034AC-C93C-452E-B8D6-2BF8BDF81811}" type="slidenum">
              <a:rPr lang="en-US" smtClean="0"/>
              <a:pPr defTabSz="931863"/>
              <a:t>1</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29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21</a:t>
            </a:fld>
            <a:endParaRPr lang="en-US" dirty="0"/>
          </a:p>
        </p:txBody>
      </p:sp>
    </p:spTree>
    <p:extLst>
      <p:ext uri="{BB962C8B-B14F-4D97-AF65-F5344CB8AC3E}">
        <p14:creationId xmlns:p14="http://schemas.microsoft.com/office/powerpoint/2010/main" val="273504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WEP use not recommended</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25</a:t>
            </a:fld>
            <a:endParaRPr lang="en-US" dirty="0"/>
          </a:p>
        </p:txBody>
      </p:sp>
    </p:spTree>
    <p:extLst>
      <p:ext uri="{BB962C8B-B14F-4D97-AF65-F5344CB8AC3E}">
        <p14:creationId xmlns:p14="http://schemas.microsoft.com/office/powerpoint/2010/main" val="261243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router is the primary piece of equipment at the Network or Internet Layer. </a:t>
            </a:r>
          </a:p>
          <a:p>
            <a:pPr marL="171450" indent="-171450">
              <a:buFont typeface="Arial" panose="020B0604020202020204" pitchFamily="34" charset="0"/>
              <a:buChar char="•"/>
            </a:pPr>
            <a:r>
              <a:rPr lang="en-US" dirty="0"/>
              <a:t>Routers direct traffic at lower layers using logical addresses as opposed to using physical addresses as are used by switches. </a:t>
            </a:r>
          </a:p>
          <a:p>
            <a:pPr marL="171450" indent="-171450">
              <a:buFont typeface="Arial" panose="020B0604020202020204" pitchFamily="34" charset="0"/>
              <a:buChar char="•"/>
            </a:pPr>
            <a:r>
              <a:rPr lang="en-US" dirty="0"/>
              <a:t>Routers move traffic between different networks allowing paths to form to direct traffic between multiple networks.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26</a:t>
            </a:fld>
            <a:endParaRPr lang="en-US" dirty="0"/>
          </a:p>
        </p:txBody>
      </p:sp>
    </p:spTree>
    <p:extLst>
      <p:ext uri="{BB962C8B-B14F-4D97-AF65-F5344CB8AC3E}">
        <p14:creationId xmlns:p14="http://schemas.microsoft.com/office/powerpoint/2010/main" val="110811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Times New Roman" pitchFamily="18" charset="0"/>
                <a:ea typeface="+mn-ea"/>
                <a:cs typeface="+mn-cs"/>
              </a:rPr>
              <a:t>Routing protocols determine the best path to send traffic at a point in time.</a:t>
            </a:r>
            <a:endParaRPr lang="en-US" dirty="0"/>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RIP-A distance-vector routing protocol </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OSPF-The most common link-state routing protocol</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IS-IS-A link-state Interior Gateway Protocol (IGP) for the Internet, used to distribute IP routing information throughout a single Autonomous System (AS) in an IP network</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EIGRP-A dynamic routing protocol</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BGP-A dynamic routing protocol; is the routing protocol of the Internet</a:t>
            </a:r>
          </a:p>
          <a:p>
            <a:pPr marL="171450" indent="-171450">
              <a:buFont typeface="Arial" panose="020B0604020202020204" pitchFamily="34" charset="0"/>
              <a:buChar char="•"/>
            </a:pPr>
            <a:endParaRPr lang="en-US" sz="1200" b="0" i="0" u="none" strike="noStrike" kern="1200" baseline="0" dirty="0">
              <a:solidFill>
                <a:schemeClr val="tx1"/>
              </a:solidFill>
              <a:latin typeface="Times New Roman" pitchFamily="18" charset="0"/>
              <a:ea typeface="+mn-ea"/>
              <a:cs typeface="+mn-cs"/>
            </a:endParaRPr>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27</a:t>
            </a:fld>
            <a:endParaRPr lang="en-US" dirty="0"/>
          </a:p>
        </p:txBody>
      </p:sp>
    </p:spTree>
    <p:extLst>
      <p:ext uri="{BB962C8B-B14F-4D97-AF65-F5344CB8AC3E}">
        <p14:creationId xmlns:p14="http://schemas.microsoft.com/office/powerpoint/2010/main" val="385607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traffic reaches its intended destination, routers examine packet headers to determine the target address.</a:t>
            </a:r>
          </a:p>
          <a:p>
            <a:endParaRPr lang="en-US" dirty="0"/>
          </a:p>
          <a:p>
            <a:r>
              <a:rPr lang="en-US" dirty="0"/>
              <a:t>When receiving a packet, a router examines the header of the packet with specific emphasis on the target address.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Once the target address is obtained, the router consults a routing table to determine where to send the information.</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28</a:t>
            </a:fld>
            <a:endParaRPr lang="en-US" dirty="0"/>
          </a:p>
        </p:txBody>
      </p:sp>
    </p:spTree>
    <p:extLst>
      <p:ext uri="{BB962C8B-B14F-4D97-AF65-F5344CB8AC3E}">
        <p14:creationId xmlns:p14="http://schemas.microsoft.com/office/powerpoint/2010/main" val="327658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with IPv4, the router will examine the IPv6 header to determine the target address and rout to the correct destination.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29</a:t>
            </a:fld>
            <a:endParaRPr lang="en-US" dirty="0"/>
          </a:p>
        </p:txBody>
      </p:sp>
    </p:spTree>
    <p:extLst>
      <p:ext uri="{BB962C8B-B14F-4D97-AF65-F5344CB8AC3E}">
        <p14:creationId xmlns:p14="http://schemas.microsoft.com/office/powerpoint/2010/main" val="428400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Link state calculates the best path to a target network by one or more metrics such as delay, speed, or bandwidth.</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Once this path has been determined, the router will inform other routers what it has discovered.</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Link-state routing is considered more flexible and robust than distance-vector routing protocols.</a:t>
            </a:r>
          </a:p>
          <a:p>
            <a:pPr marL="171450" indent="-171450">
              <a:buFont typeface="Arial" panose="020B0604020202020204" pitchFamily="34" charset="0"/>
              <a:buChar char="•"/>
            </a:pPr>
            <a:r>
              <a:rPr lang="en-US" sz="1200" b="0" i="0" u="none" strike="noStrike" kern="1200" baseline="0" dirty="0">
                <a:solidFill>
                  <a:schemeClr val="tx1"/>
                </a:solidFill>
                <a:latin typeface="Times New Roman" pitchFamily="18" charset="0"/>
                <a:ea typeface="+mn-ea"/>
                <a:cs typeface="+mn-cs"/>
              </a:rPr>
              <a:t>OSPF is the most common link-state routing protocol and is used as a replacement for RIP in most large-scale deployments.</a:t>
            </a:r>
            <a:endParaRPr lang="en-US" dirty="0"/>
          </a:p>
        </p:txBody>
      </p:sp>
      <p:sp>
        <p:nvSpPr>
          <p:cNvPr id="20484" name="Date Placeholder 3"/>
          <p:cNvSpPr>
            <a:spLocks noGrp="1"/>
          </p:cNvSpPr>
          <p:nvPr>
            <p:ph type="dt" sz="quarter" idx="1"/>
          </p:nvPr>
        </p:nvSpPr>
        <p:spPr>
          <a:noFill/>
        </p:spPr>
        <p:txBody>
          <a:bodyPr/>
          <a:lstStyle/>
          <a:p>
            <a:pPr defTabSz="931863"/>
            <a:fld id="{C4A46243-D335-438D-81B1-4A77709C1C0D}" type="datetime1">
              <a:rPr lang="en-US" smtClean="0"/>
              <a:pPr defTabSz="931863"/>
              <a:t>7/30/2018</a:t>
            </a:fld>
            <a:endParaRPr lang="en-US" dirty="0"/>
          </a:p>
        </p:txBody>
      </p:sp>
      <p:sp>
        <p:nvSpPr>
          <p:cNvPr id="20485" name="Footer Placeholder 4"/>
          <p:cNvSpPr>
            <a:spLocks noGrp="1"/>
          </p:cNvSpPr>
          <p:nvPr>
            <p:ph type="ftr" sz="quarter" idx="4"/>
          </p:nvPr>
        </p:nvSpPr>
        <p:spPr>
          <a:noFill/>
        </p:spPr>
        <p:txBody>
          <a:bodyPr/>
          <a:lstStyle/>
          <a:p>
            <a:pPr defTabSz="931863"/>
            <a:endParaRPr lang="en-US" dirty="0"/>
          </a:p>
        </p:txBody>
      </p:sp>
      <p:sp>
        <p:nvSpPr>
          <p:cNvPr id="20486" name="Slide Number Placeholder 5"/>
          <p:cNvSpPr>
            <a:spLocks noGrp="1"/>
          </p:cNvSpPr>
          <p:nvPr>
            <p:ph type="sldNum" sz="quarter" idx="5"/>
          </p:nvPr>
        </p:nvSpPr>
        <p:spPr>
          <a:noFill/>
        </p:spPr>
        <p:txBody>
          <a:bodyPr/>
          <a:lstStyle/>
          <a:p>
            <a:pPr defTabSz="931863"/>
            <a:fld id="{736D90FA-C5BA-411E-8C75-7B506FE893E4}" type="slidenum">
              <a:rPr lang="en-US" smtClean="0"/>
              <a:pPr defTabSz="931863"/>
              <a:t>30</a:t>
            </a:fld>
            <a:endParaRPr lang="en-US" dirty="0"/>
          </a:p>
        </p:txBody>
      </p:sp>
    </p:spTree>
    <p:extLst>
      <p:ext uri="{BB962C8B-B14F-4D97-AF65-F5344CB8AC3E}">
        <p14:creationId xmlns:p14="http://schemas.microsoft.com/office/powerpoint/2010/main" val="2569960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IPv4 addresses are four-byte (32-bit) numbers.</a:t>
            </a:r>
          </a:p>
          <a:p>
            <a:pPr marL="171450" indent="-171450">
              <a:buFont typeface="Arial" panose="020B0604020202020204" pitchFamily="34" charset="0"/>
              <a:buChar char="•"/>
            </a:pPr>
            <a:r>
              <a:rPr lang="en-US" dirty="0"/>
              <a:t>Addresses are in a four-decimal number format separated by decimal numbers.</a:t>
            </a:r>
          </a:p>
          <a:p>
            <a:pPr marL="171450" indent="-171450">
              <a:buFont typeface="Arial" panose="020B0604020202020204" pitchFamily="34" charset="0"/>
              <a:buChar char="•"/>
            </a:pPr>
            <a:r>
              <a:rPr lang="en-US" dirty="0"/>
              <a:t>Each decimal number is one bit long allowing numbers from 0 – 255.</a:t>
            </a:r>
          </a:p>
          <a:p>
            <a:pPr marL="171450" indent="-171450">
              <a:buFont typeface="Arial" panose="020B0604020202020204" pitchFamily="34" charset="0"/>
              <a:buChar char="•"/>
            </a:pPr>
            <a:r>
              <a:rPr lang="en-US" dirty="0"/>
              <a:t>Always look at the first octet to determine the IPv4 class.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31</a:t>
            </a:fld>
            <a:endParaRPr lang="en-US" dirty="0"/>
          </a:p>
        </p:txBody>
      </p:sp>
    </p:spTree>
    <p:extLst>
      <p:ext uri="{BB962C8B-B14F-4D97-AF65-F5344CB8AC3E}">
        <p14:creationId xmlns:p14="http://schemas.microsoft.com/office/powerpoint/2010/main" val="500751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addresses (including their subnet masks) are reserved for private use and are nonroutable.</a:t>
            </a:r>
          </a:p>
          <a:p>
            <a:pPr marL="171450" indent="-171450">
              <a:buFont typeface="Arial" panose="020B0604020202020204" pitchFamily="34" charset="0"/>
              <a:buChar char="•"/>
            </a:pPr>
            <a:r>
              <a:rPr lang="en-US" dirty="0"/>
              <a:t>Traffic cannot be passed from private addresses onto the Internet.</a:t>
            </a:r>
          </a:p>
          <a:p>
            <a:pPr marL="171450" indent="-171450">
              <a:buFont typeface="Arial" panose="020B0604020202020204" pitchFamily="34" charset="0"/>
              <a:buChar char="•"/>
            </a:pPr>
            <a:r>
              <a:rPr lang="en-US" dirty="0"/>
              <a:t>Some home routers default to 192.168.0.1 or 192.168.1.1 making them nonroutable.</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32</a:t>
            </a:fld>
            <a:endParaRPr lang="en-US" dirty="0"/>
          </a:p>
        </p:txBody>
      </p:sp>
    </p:spTree>
    <p:extLst>
      <p:ext uri="{BB962C8B-B14F-4D97-AF65-F5344CB8AC3E}">
        <p14:creationId xmlns:p14="http://schemas.microsoft.com/office/powerpoint/2010/main" val="17091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IPv6 addresses are 128-bit numbers that can reference far more devices than was previously possible.</a:t>
            </a:r>
          </a:p>
          <a:p>
            <a:pPr marL="171450" indent="-171450">
              <a:buFont typeface="Arial" panose="020B0604020202020204" pitchFamily="34" charset="0"/>
              <a:buChar char="•"/>
            </a:pPr>
            <a:r>
              <a:rPr lang="en-US" dirty="0"/>
              <a:t>IPv6 uses a completely different notation from IPv4. Instead of the dot notation, IPv6 addresses are expressed as hexadecimal values, separated by colons into eight groups of 16 bits.</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33</a:t>
            </a:fld>
            <a:endParaRPr lang="en-US" dirty="0"/>
          </a:p>
        </p:txBody>
      </p:sp>
    </p:spTree>
    <p:extLst>
      <p:ext uri="{BB962C8B-B14F-4D97-AF65-F5344CB8AC3E}">
        <p14:creationId xmlns:p14="http://schemas.microsoft.com/office/powerpoint/2010/main" val="317222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Times New Roman" pitchFamily="18" charset="0"/>
                <a:ea typeface="+mn-ea"/>
                <a:cs typeface="+mn-cs"/>
              </a:rPr>
              <a:t>The OSI Reference Model is used mainly in today’s networking environment as both a reference model and an effective means of teaching distributed communication.</a:t>
            </a:r>
          </a:p>
          <a:p>
            <a:endParaRPr lang="en-US" sz="1200" b="0" i="0" u="none" strike="noStrike" kern="1200" baseline="0" dirty="0">
              <a:solidFill>
                <a:schemeClr val="tx1"/>
              </a:solidFill>
              <a:latin typeface="Times New Roman" pitchFamily="18" charset="0"/>
              <a:ea typeface="+mn-ea"/>
              <a:cs typeface="+mn-cs"/>
            </a:endParaRPr>
          </a:p>
          <a:p>
            <a:r>
              <a:rPr lang="en-US" sz="1200" b="0" i="0" u="none" strike="noStrike" kern="1200" baseline="0" dirty="0">
                <a:solidFill>
                  <a:schemeClr val="tx1"/>
                </a:solidFill>
                <a:latin typeface="Times New Roman" pitchFamily="18" charset="0"/>
                <a:ea typeface="+mn-ea"/>
                <a:cs typeface="+mn-cs"/>
              </a:rPr>
              <a:t>OSI functions in a predictable and structured fashion designed to ensure compatibility and reliability. The OSI Reference Model is made up of seven complementary but distinctly different layers, each tasked with carrying out a discrete group of operations.</a:t>
            </a:r>
          </a:p>
          <a:p>
            <a:endParaRPr lang="en-US" sz="1200" b="0" i="0" u="none" strike="noStrike" kern="1200" baseline="0" dirty="0">
              <a:solidFill>
                <a:schemeClr val="tx1"/>
              </a:solidFill>
              <a:latin typeface="Times New Roman" pitchFamily="18" charset="0"/>
              <a:ea typeface="+mn-ea"/>
              <a:cs typeface="+mn-cs"/>
            </a:endParaRPr>
          </a:p>
          <a:p>
            <a:r>
              <a:rPr lang="en-US" sz="1200" b="0" i="0" u="none" strike="noStrike" kern="1200" baseline="0" dirty="0">
                <a:solidFill>
                  <a:schemeClr val="tx1"/>
                </a:solidFill>
                <a:latin typeface="Times New Roman" pitchFamily="18" charset="0"/>
                <a:ea typeface="+mn-ea"/>
                <a:cs typeface="+mn-cs"/>
              </a:rPr>
              <a:t>Layers (from the top down): Application, Presentation, Session, Transport, Network, Data Link, and Physical</a:t>
            </a:r>
          </a:p>
          <a:p>
            <a:endParaRPr lang="en-US" sz="1200" b="0" i="0" u="none" strike="noStrike" kern="1200" baseline="0" dirty="0">
              <a:solidFill>
                <a:schemeClr val="tx1"/>
              </a:solidFill>
              <a:latin typeface="Times New Roman" pitchFamily="18" charset="0"/>
              <a:ea typeface="+mn-ea"/>
              <a:cs typeface="+mn-cs"/>
            </a:endParaRPr>
          </a:p>
          <a:p>
            <a:r>
              <a:rPr lang="en-US" sz="1200" b="0" i="0" u="none" strike="noStrike" kern="1200" baseline="0" dirty="0">
                <a:solidFill>
                  <a:schemeClr val="tx1"/>
                </a:solidFill>
                <a:latin typeface="Times New Roman" pitchFamily="18" charset="0"/>
                <a:ea typeface="+mn-ea"/>
                <a:cs typeface="+mn-cs"/>
              </a:rPr>
              <a:t>These layers are also referred to by number (7 is the Application Layer, and 1 is the Physical Layer.)</a:t>
            </a:r>
          </a:p>
          <a:p>
            <a:endParaRPr lang="en-US" sz="1200" b="0" i="0" u="none" strike="noStrike" kern="1200" baseline="0" dirty="0">
              <a:solidFill>
                <a:schemeClr val="tx1"/>
              </a:solidFill>
              <a:latin typeface="Times New Roman" pitchFamily="18" charset="0"/>
              <a:ea typeface="+mn-ea"/>
              <a:cs typeface="+mn-cs"/>
            </a:endParaRPr>
          </a:p>
          <a:p>
            <a:r>
              <a:rPr lang="en-US" sz="1200" b="0" i="0" u="none" strike="noStrike" kern="1200" baseline="0" dirty="0">
                <a:solidFill>
                  <a:schemeClr val="tx1"/>
                </a:solidFill>
                <a:latin typeface="Times New Roman" pitchFamily="18" charset="0"/>
                <a:ea typeface="+mn-ea"/>
                <a:cs typeface="+mn-cs"/>
              </a:rPr>
              <a:t>The OSI Reference Model is also implemented in two areas: hardware and software. The bottom two layers are implemented in hardware, and the top five are implemented through software.</a:t>
            </a:r>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4</a:t>
            </a:fld>
            <a:endParaRPr lang="en-US" dirty="0"/>
          </a:p>
        </p:txBody>
      </p:sp>
    </p:spTree>
    <p:extLst>
      <p:ext uri="{BB962C8B-B14F-4D97-AF65-F5344CB8AC3E}">
        <p14:creationId xmlns:p14="http://schemas.microsoft.com/office/powerpoint/2010/main" val="2696959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graphic above represents the eight most common ICMP types. </a:t>
            </a:r>
          </a:p>
          <a:p>
            <a:pPr marL="171450" indent="-171450">
              <a:buFont typeface="Arial" panose="020B0604020202020204" pitchFamily="34" charset="0"/>
              <a:buChar char="•"/>
            </a:pPr>
            <a:r>
              <a:rPr lang="en-US" dirty="0"/>
              <a:t>ICMP was originally designed as a network diagnostic and logical error reporting tool. </a:t>
            </a:r>
          </a:p>
          <a:p>
            <a:pPr marL="171450" indent="-171450">
              <a:buFont typeface="Arial" panose="020B0604020202020204" pitchFamily="34" charset="0"/>
              <a:buChar char="•"/>
            </a:pPr>
            <a:r>
              <a:rPr lang="en-US" dirty="0"/>
              <a:t>ICMP is essential for network management and provides error reporting and diagnostics. </a:t>
            </a:r>
          </a:p>
          <a:p>
            <a:pPr marL="171450" indent="-171450">
              <a:buFont typeface="Arial" panose="020B0604020202020204" pitchFamily="34" charset="0"/>
              <a:buChar char="•"/>
            </a:pPr>
            <a:r>
              <a:rPr lang="en-US" dirty="0"/>
              <a:t>There are two current versions of ICMP: ICMPv4 for IPv4 networks and ICMPv6 for IPv6 networks.</a:t>
            </a:r>
          </a:p>
          <a:p>
            <a:pPr marL="171450" indent="-171450">
              <a:buFont typeface="Arial" panose="020B0604020202020204" pitchFamily="34" charset="0"/>
              <a:buChar char="•"/>
            </a:pPr>
            <a:r>
              <a:rPr lang="en-US" dirty="0"/>
              <a:t>Pings are the most common ICMP tool used by network administrators, allowing them to determine if a host is up and running.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34</a:t>
            </a:fld>
            <a:endParaRPr lang="en-US" dirty="0"/>
          </a:p>
        </p:txBody>
      </p:sp>
    </p:spTree>
    <p:extLst>
      <p:ext uri="{BB962C8B-B14F-4D97-AF65-F5344CB8AC3E}">
        <p14:creationId xmlns:p14="http://schemas.microsoft.com/office/powerpoint/2010/main" val="175213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Wireshark is comprised of three displays or windows. </a:t>
            </a:r>
          </a:p>
          <a:p>
            <a:pPr marL="171450" indent="-171450">
              <a:buFont typeface="Arial" panose="020B0604020202020204" pitchFamily="34" charset="0"/>
              <a:buChar char="•"/>
            </a:pPr>
            <a:r>
              <a:rPr lang="en-US" dirty="0"/>
              <a:t>The first display shows packets which have been captured. </a:t>
            </a:r>
          </a:p>
          <a:p>
            <a:pPr marL="171450" indent="-171450">
              <a:buFont typeface="Arial" panose="020B0604020202020204" pitchFamily="34" charset="0"/>
              <a:buChar char="•"/>
            </a:pPr>
            <a:r>
              <a:rPr lang="en-US" dirty="0"/>
              <a:t>The middle figure shows a highlighted packet which needs review. </a:t>
            </a:r>
          </a:p>
          <a:p>
            <a:pPr marL="171450" indent="-171450">
              <a:buFont typeface="Arial" panose="020B0604020202020204" pitchFamily="34" charset="0"/>
              <a:buChar char="•"/>
            </a:pPr>
            <a:r>
              <a:rPr lang="en-US" dirty="0"/>
              <a:t>The bottom packet shows individual packet content.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36</a:t>
            </a:fld>
            <a:endParaRPr lang="en-US" dirty="0"/>
          </a:p>
        </p:txBody>
      </p:sp>
    </p:spTree>
    <p:extLst>
      <p:ext uri="{BB962C8B-B14F-4D97-AF65-F5344CB8AC3E}">
        <p14:creationId xmlns:p14="http://schemas.microsoft.com/office/powerpoint/2010/main" val="355740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IPSec — Most widely used standard for protecting IP datagrams. It is integral to IPv6 and keeps data confidential during transit.</a:t>
            </a:r>
          </a:p>
          <a:p>
            <a:pPr marL="171450" indent="-171450">
              <a:buFont typeface="Arial" panose="020B0604020202020204" pitchFamily="34" charset="0"/>
              <a:buChar char="•"/>
            </a:pPr>
            <a:r>
              <a:rPr lang="en-US" dirty="0"/>
              <a:t>Packet filters — Must be configured through access control lists (ACLs). ACLs enable rules that allow or block traffic based on packet headers. </a:t>
            </a:r>
          </a:p>
          <a:p>
            <a:pPr marL="171450" indent="-171450">
              <a:buFont typeface="Arial" panose="020B0604020202020204" pitchFamily="34" charset="0"/>
              <a:buChar char="•"/>
            </a:pPr>
            <a:r>
              <a:rPr lang="en-US" dirty="0"/>
              <a:t>Network address translation (NAT) — Addresses a need for more IPv4 only addresses and is used to translate between public and private addresses. </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37</a:t>
            </a:fld>
            <a:endParaRPr lang="en-US" dirty="0"/>
          </a:p>
        </p:txBody>
      </p:sp>
    </p:spTree>
    <p:extLst>
      <p:ext uri="{BB962C8B-B14F-4D97-AF65-F5344CB8AC3E}">
        <p14:creationId xmlns:p14="http://schemas.microsoft.com/office/powerpoint/2010/main" val="13425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Port scanning </a:t>
            </a:r>
            <a:r>
              <a:rPr lang="en-US" dirty="0"/>
              <a:t>— A technique in which a message is sent to each port, one at a time. By examining the response, the attacker can determine weaknesses in the applications being probed and determine what to attack.</a:t>
            </a:r>
          </a:p>
          <a:p>
            <a:pPr marL="171450" indent="-171450">
              <a:buFont typeface="Arial" panose="020B0604020202020204" pitchFamily="34" charset="0"/>
              <a:buChar char="•"/>
            </a:pPr>
            <a:r>
              <a:rPr lang="en-US" b="1" dirty="0"/>
              <a:t>Session hijacking </a:t>
            </a:r>
            <a:r>
              <a:rPr lang="en-US" dirty="0"/>
              <a:t>— A type of attack in which the attacker places himself between the victim and the server. The attack is made possible because authentication typically is done only at the start of a TCP session.</a:t>
            </a:r>
          </a:p>
          <a:p>
            <a:pPr marL="171450" indent="-171450">
              <a:buFont typeface="Arial" panose="020B0604020202020204" pitchFamily="34" charset="0"/>
              <a:buChar char="•"/>
            </a:pPr>
            <a:r>
              <a:rPr lang="en-US" b="1" dirty="0"/>
              <a:t>SYN attack </a:t>
            </a:r>
            <a:r>
              <a:rPr lang="en-US" dirty="0"/>
              <a:t>— A SYN attack is a distributed denial of service (DDoS) attack in which the attacker sends a succession of SYN packets with a spoofed return address to a targeted destination IPv4/IPv6 device but does not send the last ACK packet to acknowledge and confirm receipt. Eventually, the target system runs out of open connections and cannot accept any legitimate new connection requests.</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40</a:t>
            </a:fld>
            <a:endParaRPr lang="en-US" dirty="0"/>
          </a:p>
        </p:txBody>
      </p:sp>
    </p:spTree>
    <p:extLst>
      <p:ext uri="{BB962C8B-B14F-4D97-AF65-F5344CB8AC3E}">
        <p14:creationId xmlns:p14="http://schemas.microsoft.com/office/powerpoint/2010/main" val="3613963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Secure Sockets Layer (SSL) </a:t>
            </a:r>
            <a:r>
              <a:rPr lang="en-US" dirty="0"/>
              <a:t>— SSL, an older security-oriented protocol, is considered application independent and can be used with Hypertext Transfer Protocol (HTTP), File Transfer Protocol (FTP), and Telnet to run on top of it transparently. SSL uses a public key cryptography system based on the RSA algorithm that is named after its authors, Rivest, Shamir, and Adleman.</a:t>
            </a:r>
          </a:p>
          <a:p>
            <a:pPr marL="171450" indent="-171450">
              <a:buFont typeface="Arial" panose="020B0604020202020204" pitchFamily="34" charset="0"/>
              <a:buChar char="•"/>
            </a:pPr>
            <a:r>
              <a:rPr lang="en-US" b="1" dirty="0"/>
              <a:t>Transport Layer Security (TLS) </a:t>
            </a:r>
            <a:r>
              <a:rPr lang="en-US" dirty="0"/>
              <a:t>— TLS is an upgrade to SSL and is backward compatible, but they do not interoperate. TLS, much like SSL, is designed to be application independent.</a:t>
            </a:r>
          </a:p>
          <a:p>
            <a:pPr marL="171450" indent="-171450">
              <a:buFont typeface="Arial" panose="020B0604020202020204" pitchFamily="34" charset="0"/>
              <a:buChar char="•"/>
            </a:pPr>
            <a:r>
              <a:rPr lang="en-US" b="1" dirty="0"/>
              <a:t>SOCKS </a:t>
            </a:r>
            <a:r>
              <a:rPr lang="en-US" dirty="0"/>
              <a:t>— This is another security protocol developed and established by Internet standard RFC 1928. It allows client/server applications to work when separated by one or more firewalls.</a:t>
            </a:r>
          </a:p>
          <a:p>
            <a:pPr marL="171450" indent="-171450">
              <a:buFont typeface="Arial" panose="020B0604020202020204" pitchFamily="34" charset="0"/>
              <a:buChar char="•"/>
            </a:pPr>
            <a:r>
              <a:rPr lang="en-US" b="1" dirty="0"/>
              <a:t>Secure RPC (S/RPC) </a:t>
            </a:r>
            <a:r>
              <a:rPr lang="en-US" dirty="0"/>
              <a:t>— This adds a layer of security onto the RPC process by adding Data Encryption Standard (DES) encryption.</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41</a:t>
            </a:fld>
            <a:endParaRPr lang="en-US" dirty="0"/>
          </a:p>
        </p:txBody>
      </p:sp>
    </p:spTree>
    <p:extLst>
      <p:ext uri="{BB962C8B-B14F-4D97-AF65-F5344CB8AC3E}">
        <p14:creationId xmlns:p14="http://schemas.microsoft.com/office/powerpoint/2010/main" val="262439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Frame — In networking, a container into which data is placed for transmission and delivery</a:t>
            </a:r>
          </a:p>
          <a:p>
            <a:pPr marL="171450" indent="-171450">
              <a:buFont typeface="Arial" panose="020B0604020202020204" pitchFamily="34" charset="0"/>
              <a:buChar char="•"/>
            </a:pPr>
            <a:r>
              <a:rPr lang="en-US" dirty="0"/>
              <a:t>IEEE 802.3 — Standard for Ethernet</a:t>
            </a:r>
          </a:p>
          <a:p>
            <a:pPr marL="171450" indent="-171450">
              <a:buFont typeface="Arial" panose="020B0604020202020204" pitchFamily="34" charset="0"/>
              <a:buChar char="•"/>
            </a:pPr>
            <a:r>
              <a:rPr lang="en-US" dirty="0"/>
              <a:t>Flow control — The mechanism that manages data flow between network nodes, to ensure that what is being sent does not exceed the capabilities of a given physical connection</a:t>
            </a:r>
          </a:p>
          <a:p>
            <a:pPr marL="171450" indent="-171450">
              <a:buFont typeface="Arial" panose="020B0604020202020204" pitchFamily="34" charset="0"/>
              <a:buChar char="•"/>
            </a:pPr>
            <a:r>
              <a:rPr lang="en-US" dirty="0"/>
              <a:t>ARP — Protocol responsible for translating IPv4 addresses to a previously unknown MAC address</a:t>
            </a:r>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8</a:t>
            </a:fld>
            <a:endParaRPr lang="en-US" dirty="0"/>
          </a:p>
        </p:txBody>
      </p:sp>
    </p:spTree>
    <p:extLst>
      <p:ext uri="{BB962C8B-B14F-4D97-AF65-F5344CB8AC3E}">
        <p14:creationId xmlns:p14="http://schemas.microsoft.com/office/powerpoint/2010/main" val="143168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10</a:t>
            </a:fld>
            <a:endParaRPr lang="en-US" dirty="0"/>
          </a:p>
        </p:txBody>
      </p:sp>
    </p:spTree>
    <p:extLst>
      <p:ext uri="{BB962C8B-B14F-4D97-AF65-F5344CB8AC3E}">
        <p14:creationId xmlns:p14="http://schemas.microsoft.com/office/powerpoint/2010/main" val="736562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Layer (Layer 5)</a:t>
            </a:r>
          </a:p>
          <a:p>
            <a:pPr marL="171450" indent="-171450">
              <a:buFont typeface="Arial" panose="020B0604020202020204" pitchFamily="34" charset="0"/>
              <a:buChar char="•"/>
            </a:pPr>
            <a:r>
              <a:rPr lang="en-US" dirty="0"/>
              <a:t>Is responsible for the creation, termination, and management of a given connection</a:t>
            </a:r>
          </a:p>
          <a:p>
            <a:pPr marL="171450" indent="-171450">
              <a:buFont typeface="Arial" panose="020B0604020202020204" pitchFamily="34" charset="0"/>
              <a:buChar char="•"/>
            </a:pPr>
            <a:r>
              <a:rPr lang="en-US" dirty="0"/>
              <a:t>When a connection is required between two points using TCP, Session Layer makes sure creation and destruction of the connection occur properly</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13</a:t>
            </a:fld>
            <a:endParaRPr lang="en-US" dirty="0"/>
          </a:p>
        </p:txBody>
      </p:sp>
    </p:spTree>
    <p:extLst>
      <p:ext uri="{BB962C8B-B14F-4D97-AF65-F5344CB8AC3E}">
        <p14:creationId xmlns:p14="http://schemas.microsoft.com/office/powerpoint/2010/main" val="26454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Session Layer Includes protocols such as Remote Procedure Call (RPC), Secure Shell (SSH), and Network File System (NFS).</a:t>
            </a:r>
          </a:p>
          <a:p>
            <a:endParaRPr lang="en-US" dirty="0"/>
          </a:p>
        </p:txBody>
      </p:sp>
      <p:sp>
        <p:nvSpPr>
          <p:cNvPr id="4" name="Date Placeholder 3"/>
          <p:cNvSpPr>
            <a:spLocks noGrp="1"/>
          </p:cNvSpPr>
          <p:nvPr>
            <p:ph type="dt" idx="10"/>
          </p:nvPr>
        </p:nvSpPr>
        <p:spPr/>
        <p:txBody>
          <a:bodyPr/>
          <a:lstStyle/>
          <a:p>
            <a:pPr>
              <a:defRPr/>
            </a:pPr>
            <a:fld id="{6BCDA8D0-C114-4B35-928B-9AB0227DC98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AA6DA59-34C0-4517-9244-2ECD4FF79229}" type="slidenum">
              <a:rPr lang="en-US" smtClean="0"/>
              <a:pPr>
                <a:defRPr/>
              </a:pPr>
              <a:t>14</a:t>
            </a:fld>
            <a:endParaRPr lang="en-US" dirty="0"/>
          </a:p>
        </p:txBody>
      </p:sp>
    </p:spTree>
    <p:extLst>
      <p:ext uri="{BB962C8B-B14F-4D97-AF65-F5344CB8AC3E}">
        <p14:creationId xmlns:p14="http://schemas.microsoft.com/office/powerpoint/2010/main" val="294525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18</a:t>
            </a:fld>
            <a:endParaRPr lang="en-US" dirty="0"/>
          </a:p>
        </p:txBody>
      </p:sp>
    </p:spTree>
    <p:extLst>
      <p:ext uri="{BB962C8B-B14F-4D97-AF65-F5344CB8AC3E}">
        <p14:creationId xmlns:p14="http://schemas.microsoft.com/office/powerpoint/2010/main" val="37196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19</a:t>
            </a:fld>
            <a:endParaRPr lang="en-US" dirty="0"/>
          </a:p>
        </p:txBody>
      </p:sp>
    </p:spTree>
    <p:extLst>
      <p:ext uri="{BB962C8B-B14F-4D97-AF65-F5344CB8AC3E}">
        <p14:creationId xmlns:p14="http://schemas.microsoft.com/office/powerpoint/2010/main" val="260387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dirty="0"/>
          </a:p>
        </p:txBody>
      </p:sp>
      <p:sp>
        <p:nvSpPr>
          <p:cNvPr id="19460" name="Date Placeholder 3"/>
          <p:cNvSpPr>
            <a:spLocks noGrp="1"/>
          </p:cNvSpPr>
          <p:nvPr>
            <p:ph type="dt" sz="quarter" idx="1"/>
          </p:nvPr>
        </p:nvSpPr>
        <p:spPr>
          <a:noFill/>
        </p:spPr>
        <p:txBody>
          <a:bodyPr/>
          <a:lstStyle/>
          <a:p>
            <a:pPr defTabSz="931863"/>
            <a:fld id="{5E31B251-D4F8-43C5-B270-044317B42DB7}" type="datetime1">
              <a:rPr lang="en-US" smtClean="0"/>
              <a:pPr defTabSz="931863"/>
              <a:t>7/30/2018</a:t>
            </a:fld>
            <a:endParaRPr lang="en-US" dirty="0"/>
          </a:p>
        </p:txBody>
      </p:sp>
      <p:sp>
        <p:nvSpPr>
          <p:cNvPr id="19461" name="Footer Placeholder 4"/>
          <p:cNvSpPr>
            <a:spLocks noGrp="1"/>
          </p:cNvSpPr>
          <p:nvPr>
            <p:ph type="ftr" sz="quarter" idx="4"/>
          </p:nvPr>
        </p:nvSpPr>
        <p:spPr>
          <a:noFill/>
        </p:spPr>
        <p:txBody>
          <a:bodyPr/>
          <a:lstStyle/>
          <a:p>
            <a:pPr defTabSz="931863"/>
            <a:endParaRPr lang="en-US" dirty="0"/>
          </a:p>
        </p:txBody>
      </p:sp>
      <p:sp>
        <p:nvSpPr>
          <p:cNvPr id="19462" name="Slide Number Placeholder 5"/>
          <p:cNvSpPr>
            <a:spLocks noGrp="1"/>
          </p:cNvSpPr>
          <p:nvPr>
            <p:ph type="sldNum" sz="quarter" idx="5"/>
          </p:nvPr>
        </p:nvSpPr>
        <p:spPr>
          <a:noFill/>
        </p:spPr>
        <p:txBody>
          <a:bodyPr/>
          <a:lstStyle/>
          <a:p>
            <a:pPr defTabSz="931863"/>
            <a:fld id="{7744889D-734F-4FD8-84A0-5749AB374C6B}" type="slidenum">
              <a:rPr lang="en-US" smtClean="0"/>
              <a:pPr defTabSz="931863"/>
              <a:t>20</a:t>
            </a:fld>
            <a:endParaRPr lang="en-US" dirty="0"/>
          </a:p>
        </p:txBody>
      </p:sp>
    </p:spTree>
    <p:extLst>
      <p:ext uri="{BB962C8B-B14F-4D97-AF65-F5344CB8AC3E}">
        <p14:creationId xmlns:p14="http://schemas.microsoft.com/office/powerpoint/2010/main" val="468538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2822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692881" y="6346588"/>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rPr>
              <a:t>Page </a:t>
            </a:r>
            <a:fld id="{4931C536-F50E-4D7F-B1F0-50BA213493E6}" type="slidenum">
              <a:rPr lang="en-US" sz="800">
                <a:solidFill>
                  <a:schemeClr val="bg1"/>
                </a:solidFill>
                <a:latin typeface="Arial" charset="0"/>
              </a:rPr>
              <a:pPr eaLnBrk="0" hangingPunct="0">
                <a:defRPr/>
              </a:pPr>
              <a:t>‹#›</a:t>
            </a:fld>
            <a:endParaRPr lang="en-US" sz="800" dirty="0">
              <a:solidFill>
                <a:schemeClr val="bg1"/>
              </a:solidFill>
              <a:latin typeface="Arial" charset="0"/>
            </a:endParaRPr>
          </a:p>
        </p:txBody>
      </p:sp>
      <p:sp>
        <p:nvSpPr>
          <p:cNvPr id="7" name="Text Box 5"/>
          <p:cNvSpPr txBox="1">
            <a:spLocks noChangeArrowheads="1"/>
          </p:cNvSpPr>
          <p:nvPr userDrawn="1"/>
        </p:nvSpPr>
        <p:spPr bwMode="auto">
          <a:xfrm>
            <a:off x="95250" y="6478588"/>
            <a:ext cx="3302000"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rPr>
              <a:t>Hacker Techniques, Tools, and Incident Handling</a:t>
            </a:r>
          </a:p>
        </p:txBody>
      </p:sp>
      <p:sp>
        <p:nvSpPr>
          <p:cNvPr id="9" name="TextBox 4"/>
          <p:cNvSpPr txBox="1"/>
          <p:nvPr userDrawn="1"/>
        </p:nvSpPr>
        <p:spPr>
          <a:xfrm>
            <a:off x="3774768"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4"/>
    </p:custDataLst>
  </p:cSld>
  <p:clrMap bg1="lt1" tx1="dk1" bg2="lt2" tx2="dk2" accent1="accent1" accent2="accent2" accent3="accent3" accent4="accent4" accent5="accent5" accent6="accent6" hlink="hlink" folHlink="folHlink"/>
  <p:sldLayoutIdLst>
    <p:sldLayoutId id="2147484026" r:id="rId1"/>
    <p:sldLayoutId id="2147484024" r:id="rId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2.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2.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3.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4.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397669" y="1597729"/>
            <a:ext cx="8348662" cy="3662541"/>
          </a:xfrm>
        </p:spPr>
        <p:txBody>
          <a:bodyPr/>
          <a:lstStyle/>
          <a:p>
            <a:pPr algn="ctr">
              <a:spcBef>
                <a:spcPts val="25"/>
              </a:spcBef>
              <a:tabLst>
                <a:tab pos="347663" algn="l"/>
                <a:tab pos="508000" algn="l"/>
              </a:tabLst>
            </a:pPr>
            <a:r>
              <a:rPr lang="en-US" sz="4000" b="1" dirty="0">
                <a:solidFill>
                  <a:srgbClr val="00407A"/>
                </a:solidFill>
              </a:rPr>
              <a:t>Hacker Techniques, Tools, and Incident Handling</a:t>
            </a:r>
          </a:p>
          <a:p>
            <a:pPr algn="ctr">
              <a:spcBef>
                <a:spcPts val="25"/>
              </a:spcBef>
              <a:tabLst>
                <a:tab pos="347663" algn="l"/>
                <a:tab pos="508000" algn="l"/>
              </a:tabLst>
            </a:pPr>
            <a:endParaRPr lang="en-US" sz="4000" b="1" dirty="0">
              <a:solidFill>
                <a:srgbClr val="00407A"/>
              </a:solidFill>
            </a:endParaRPr>
          </a:p>
          <a:p>
            <a:pPr algn="ctr">
              <a:spcBef>
                <a:spcPts val="25"/>
              </a:spcBef>
              <a:tabLst>
                <a:tab pos="347663" algn="l"/>
                <a:tab pos="508000" algn="l"/>
              </a:tabLst>
            </a:pPr>
            <a:endParaRPr lang="en-US" sz="4000" b="1" dirty="0">
              <a:solidFill>
                <a:srgbClr val="00407A"/>
              </a:solidFill>
            </a:endParaRPr>
          </a:p>
          <a:p>
            <a:pPr algn="ctr">
              <a:spcBef>
                <a:spcPts val="25"/>
              </a:spcBef>
              <a:tabLst>
                <a:tab pos="347663" algn="l"/>
                <a:tab pos="508000" algn="l"/>
              </a:tabLst>
            </a:pPr>
            <a:r>
              <a:rPr lang="en-US" sz="3600" b="1" dirty="0">
                <a:solidFill>
                  <a:srgbClr val="00407A"/>
                </a:solidFill>
              </a:rPr>
              <a:t>Chapter 2</a:t>
            </a:r>
          </a:p>
          <a:p>
            <a:pPr algn="ctr">
              <a:spcBef>
                <a:spcPts val="25"/>
              </a:spcBef>
              <a:tabLst>
                <a:tab pos="347663" algn="l"/>
                <a:tab pos="508000" algn="l"/>
              </a:tabLst>
            </a:pPr>
            <a:r>
              <a:rPr lang="en-US" sz="3600" b="1" i="1" dirty="0">
                <a:solidFill>
                  <a:srgbClr val="00407A"/>
                </a:solidFill>
              </a:rPr>
              <a:t>TCP/IP Review</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Layer 3: Network Layer (Cont.) </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4857" y="1562333"/>
            <a:ext cx="7114286" cy="3733333"/>
          </a:xfrm>
        </p:spPr>
      </p:pic>
    </p:spTree>
    <p:custDataLst>
      <p:tags r:id="rId1"/>
    </p:custDataLst>
    <p:extLst>
      <p:ext uri="{BB962C8B-B14F-4D97-AF65-F5344CB8AC3E}">
        <p14:creationId xmlns:p14="http://schemas.microsoft.com/office/powerpoint/2010/main" val="132837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BEA4-1E2F-429D-AC95-1880165139BB}"/>
              </a:ext>
            </a:extLst>
          </p:cNvPr>
          <p:cNvSpPr>
            <a:spLocks noGrp="1"/>
          </p:cNvSpPr>
          <p:nvPr>
            <p:ph type="title"/>
          </p:nvPr>
        </p:nvSpPr>
        <p:spPr/>
        <p:txBody>
          <a:bodyPr/>
          <a:lstStyle/>
          <a:p>
            <a:r>
              <a:rPr lang="en-US" dirty="0"/>
              <a:t>Layer 4: Transport Layer </a:t>
            </a:r>
          </a:p>
        </p:txBody>
      </p:sp>
      <p:sp>
        <p:nvSpPr>
          <p:cNvPr id="3" name="Content Placeholder 2">
            <a:extLst>
              <a:ext uri="{FF2B5EF4-FFF2-40B4-BE49-F238E27FC236}">
                <a16:creationId xmlns:a16="http://schemas.microsoft.com/office/drawing/2014/main" id="{DE7CE6E9-A0E5-467A-A276-EEA3870FC2BA}"/>
              </a:ext>
            </a:extLst>
          </p:cNvPr>
          <p:cNvSpPr>
            <a:spLocks noGrp="1"/>
          </p:cNvSpPr>
          <p:nvPr>
            <p:ph idx="1"/>
          </p:nvPr>
        </p:nvSpPr>
        <p:spPr>
          <a:xfrm>
            <a:off x="539750" y="1295400"/>
            <a:ext cx="8299450" cy="4648200"/>
          </a:xfrm>
        </p:spPr>
        <p:txBody>
          <a:bodyPr/>
          <a:lstStyle/>
          <a:p>
            <a:r>
              <a:rPr lang="en-US" sz="2800" dirty="0"/>
              <a:t>Ensures data is completely and correctly sent</a:t>
            </a:r>
          </a:p>
          <a:p>
            <a:r>
              <a:rPr lang="en-US" sz="2800" dirty="0"/>
              <a:t>Users error recover and flow control</a:t>
            </a:r>
          </a:p>
          <a:p>
            <a:r>
              <a:rPr lang="en-US" sz="2800" dirty="0"/>
              <a:t>Similar to Data Link Layer </a:t>
            </a:r>
          </a:p>
          <a:p>
            <a:r>
              <a:rPr lang="en-US" sz="2800" dirty="0"/>
              <a:t>Guarantees link between stations and delivery of data </a:t>
            </a:r>
          </a:p>
          <a:p>
            <a:r>
              <a:rPr lang="en-US" sz="2800" dirty="0"/>
              <a:t>Responsible for communicating between host computers </a:t>
            </a:r>
          </a:p>
          <a:p>
            <a:r>
              <a:rPr lang="en-US" sz="2800" dirty="0"/>
              <a:t>Verifies sender and receive are ready to initiate data transfer </a:t>
            </a:r>
          </a:p>
        </p:txBody>
      </p:sp>
    </p:spTree>
    <p:custDataLst>
      <p:tags r:id="rId1"/>
    </p:custDataLst>
    <p:extLst>
      <p:ext uri="{BB962C8B-B14F-4D97-AF65-F5344CB8AC3E}">
        <p14:creationId xmlns:p14="http://schemas.microsoft.com/office/powerpoint/2010/main" val="5703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F688-1165-4D69-A8BC-9E26E904D5AE}"/>
              </a:ext>
            </a:extLst>
          </p:cNvPr>
          <p:cNvSpPr>
            <a:spLocks noGrp="1"/>
          </p:cNvSpPr>
          <p:nvPr>
            <p:ph type="title"/>
          </p:nvPr>
        </p:nvSpPr>
        <p:spPr/>
        <p:txBody>
          <a:bodyPr/>
          <a:lstStyle/>
          <a:p>
            <a:r>
              <a:rPr lang="en-US" dirty="0"/>
              <a:t>Layer 4: Transport Layer (Cont.)</a:t>
            </a:r>
          </a:p>
        </p:txBody>
      </p:sp>
      <p:graphicFrame>
        <p:nvGraphicFramePr>
          <p:cNvPr id="5" name="Content Placeholder 4">
            <a:extLst>
              <a:ext uri="{FF2B5EF4-FFF2-40B4-BE49-F238E27FC236}">
                <a16:creationId xmlns:a16="http://schemas.microsoft.com/office/drawing/2014/main" id="{95ECFF72-B821-41EF-9EC3-B2E30C2C2E33}"/>
              </a:ext>
            </a:extLst>
          </p:cNvPr>
          <p:cNvGraphicFramePr>
            <a:graphicFrameLocks noGrp="1"/>
          </p:cNvGraphicFramePr>
          <p:nvPr>
            <p:ph idx="1"/>
            <p:extLst>
              <p:ext uri="{D42A27DB-BD31-4B8C-83A1-F6EECF244321}">
                <p14:modId xmlns:p14="http://schemas.microsoft.com/office/powerpoint/2010/main" val="2215452909"/>
              </p:ext>
            </p:extLst>
          </p:nvPr>
        </p:nvGraphicFramePr>
        <p:xfrm>
          <a:off x="1005385" y="1583139"/>
          <a:ext cx="7133230" cy="397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2590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7DEE-7C44-406C-BA4A-32C51BCED417}"/>
              </a:ext>
            </a:extLst>
          </p:cNvPr>
          <p:cNvSpPr>
            <a:spLocks noGrp="1"/>
          </p:cNvSpPr>
          <p:nvPr>
            <p:ph type="title"/>
          </p:nvPr>
        </p:nvSpPr>
        <p:spPr/>
        <p:txBody>
          <a:bodyPr/>
          <a:lstStyle/>
          <a:p>
            <a:r>
              <a:rPr lang="en-US" dirty="0"/>
              <a:t>Layer 5: Session Layer </a:t>
            </a:r>
          </a:p>
        </p:txBody>
      </p:sp>
      <p:sp>
        <p:nvSpPr>
          <p:cNvPr id="12" name="Oval 11">
            <a:extLst>
              <a:ext uri="{FF2B5EF4-FFF2-40B4-BE49-F238E27FC236}">
                <a16:creationId xmlns:a16="http://schemas.microsoft.com/office/drawing/2014/main" id="{1C751734-1F7C-4A25-8779-A44F138AECC5}"/>
              </a:ext>
            </a:extLst>
          </p:cNvPr>
          <p:cNvSpPr/>
          <p:nvPr/>
        </p:nvSpPr>
        <p:spPr bwMode="auto">
          <a:xfrm>
            <a:off x="1658203" y="1760557"/>
            <a:ext cx="5827594" cy="1091821"/>
          </a:xfrm>
          <a:prstGeom prst="ellipse">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Arial" charset="0"/>
              </a:rPr>
              <a:t>Connections</a:t>
            </a:r>
          </a:p>
        </p:txBody>
      </p:sp>
      <p:grpSp>
        <p:nvGrpSpPr>
          <p:cNvPr id="17" name="Group 16">
            <a:extLst>
              <a:ext uri="{FF2B5EF4-FFF2-40B4-BE49-F238E27FC236}">
                <a16:creationId xmlns:a16="http://schemas.microsoft.com/office/drawing/2014/main" id="{8D947958-6C20-4672-99DA-AB70B5D81C3F}"/>
              </a:ext>
            </a:extLst>
          </p:cNvPr>
          <p:cNvGrpSpPr/>
          <p:nvPr/>
        </p:nvGrpSpPr>
        <p:grpSpPr>
          <a:xfrm>
            <a:off x="2533128" y="3085519"/>
            <a:ext cx="4258101" cy="2065362"/>
            <a:chOff x="2088107" y="3317535"/>
            <a:chExt cx="5076967" cy="2065362"/>
          </a:xfrm>
        </p:grpSpPr>
        <p:sp>
          <p:nvSpPr>
            <p:cNvPr id="13" name="Rectangle 12">
              <a:extLst>
                <a:ext uri="{FF2B5EF4-FFF2-40B4-BE49-F238E27FC236}">
                  <a16:creationId xmlns:a16="http://schemas.microsoft.com/office/drawing/2014/main" id="{12B31F2B-4E8D-485E-9B9B-9EF2C2FF94C0}"/>
                </a:ext>
              </a:extLst>
            </p:cNvPr>
            <p:cNvSpPr/>
            <p:nvPr/>
          </p:nvSpPr>
          <p:spPr bwMode="auto">
            <a:xfrm>
              <a:off x="2088107" y="3317535"/>
              <a:ext cx="5076967" cy="58685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Arial" charset="0"/>
                </a:rPr>
                <a:t>Creation</a:t>
              </a:r>
            </a:p>
          </p:txBody>
        </p:sp>
        <p:sp>
          <p:nvSpPr>
            <p:cNvPr id="15" name="Rectangle 14">
              <a:extLst>
                <a:ext uri="{FF2B5EF4-FFF2-40B4-BE49-F238E27FC236}">
                  <a16:creationId xmlns:a16="http://schemas.microsoft.com/office/drawing/2014/main" id="{DFD2BDB9-BB79-4692-829E-223FA0CCAB72}"/>
                </a:ext>
              </a:extLst>
            </p:cNvPr>
            <p:cNvSpPr/>
            <p:nvPr/>
          </p:nvSpPr>
          <p:spPr bwMode="auto">
            <a:xfrm>
              <a:off x="2088107" y="4056789"/>
              <a:ext cx="5076967" cy="58685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Arial" charset="0"/>
                </a:rPr>
                <a:t>Termination</a:t>
              </a:r>
            </a:p>
          </p:txBody>
        </p:sp>
        <p:sp>
          <p:nvSpPr>
            <p:cNvPr id="16" name="Rectangle 15">
              <a:extLst>
                <a:ext uri="{FF2B5EF4-FFF2-40B4-BE49-F238E27FC236}">
                  <a16:creationId xmlns:a16="http://schemas.microsoft.com/office/drawing/2014/main" id="{793141BD-0F6C-404F-B97E-BD2353BCA0A2}"/>
                </a:ext>
              </a:extLst>
            </p:cNvPr>
            <p:cNvSpPr/>
            <p:nvPr/>
          </p:nvSpPr>
          <p:spPr bwMode="auto">
            <a:xfrm>
              <a:off x="2088107" y="4796043"/>
              <a:ext cx="5076967" cy="58685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Arial" charset="0"/>
                </a:rPr>
                <a:t>Management</a:t>
              </a:r>
            </a:p>
          </p:txBody>
        </p:sp>
      </p:grpSp>
    </p:spTree>
    <p:custDataLst>
      <p:tags r:id="rId1"/>
    </p:custDataLst>
    <p:extLst>
      <p:ext uri="{BB962C8B-B14F-4D97-AF65-F5344CB8AC3E}">
        <p14:creationId xmlns:p14="http://schemas.microsoft.com/office/powerpoint/2010/main" val="410082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7C64-32B6-4E4D-9117-5A4CF658452F}"/>
              </a:ext>
            </a:extLst>
          </p:cNvPr>
          <p:cNvSpPr>
            <a:spLocks noGrp="1"/>
          </p:cNvSpPr>
          <p:nvPr>
            <p:ph type="title"/>
          </p:nvPr>
        </p:nvSpPr>
        <p:spPr>
          <a:xfrm>
            <a:off x="539750" y="271550"/>
            <a:ext cx="8299450" cy="990600"/>
          </a:xfrm>
        </p:spPr>
        <p:txBody>
          <a:bodyPr/>
          <a:lstStyle/>
          <a:p>
            <a:r>
              <a:rPr lang="en-US" dirty="0"/>
              <a:t>Layer 5: Session Layer (Cont.)</a:t>
            </a:r>
          </a:p>
        </p:txBody>
      </p:sp>
      <p:graphicFrame>
        <p:nvGraphicFramePr>
          <p:cNvPr id="4" name="Content Placeholder 3">
            <a:extLst>
              <a:ext uri="{FF2B5EF4-FFF2-40B4-BE49-F238E27FC236}">
                <a16:creationId xmlns:a16="http://schemas.microsoft.com/office/drawing/2014/main" id="{74D270D5-3021-480C-9D25-F96705693398}"/>
              </a:ext>
            </a:extLst>
          </p:cNvPr>
          <p:cNvGraphicFramePr>
            <a:graphicFrameLocks noGrp="1"/>
          </p:cNvGraphicFramePr>
          <p:nvPr>
            <p:ph idx="1"/>
            <p:extLst>
              <p:ext uri="{D42A27DB-BD31-4B8C-83A1-F6EECF244321}">
                <p14:modId xmlns:p14="http://schemas.microsoft.com/office/powerpoint/2010/main" val="676421006"/>
              </p:ext>
            </p:extLst>
          </p:nvPr>
        </p:nvGraphicFramePr>
        <p:xfrm>
          <a:off x="1251045" y="1801503"/>
          <a:ext cx="6641910" cy="3555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9335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377A-B608-4E70-A518-570758668760}"/>
              </a:ext>
            </a:extLst>
          </p:cNvPr>
          <p:cNvSpPr>
            <a:spLocks noGrp="1"/>
          </p:cNvSpPr>
          <p:nvPr>
            <p:ph type="title"/>
          </p:nvPr>
        </p:nvSpPr>
        <p:spPr/>
        <p:txBody>
          <a:bodyPr/>
          <a:lstStyle/>
          <a:p>
            <a:r>
              <a:rPr lang="en-US" dirty="0"/>
              <a:t>Layer 6: Presentation Layer </a:t>
            </a:r>
          </a:p>
        </p:txBody>
      </p:sp>
      <p:sp>
        <p:nvSpPr>
          <p:cNvPr id="3" name="Content Placeholder 2">
            <a:extLst>
              <a:ext uri="{FF2B5EF4-FFF2-40B4-BE49-F238E27FC236}">
                <a16:creationId xmlns:a16="http://schemas.microsoft.com/office/drawing/2014/main" id="{14335A88-6E6D-48BD-9656-7DD5B6E7AF09}"/>
              </a:ext>
            </a:extLst>
          </p:cNvPr>
          <p:cNvSpPr>
            <a:spLocks noGrp="1"/>
          </p:cNvSpPr>
          <p:nvPr>
            <p:ph idx="1"/>
          </p:nvPr>
        </p:nvSpPr>
        <p:spPr/>
        <p:txBody>
          <a:bodyPr/>
          <a:lstStyle/>
          <a:p>
            <a:r>
              <a:rPr lang="en-US" sz="3200" dirty="0"/>
              <a:t>Data converted for programs at Application Layer</a:t>
            </a:r>
          </a:p>
          <a:p>
            <a:r>
              <a:rPr lang="en-US" sz="3200" dirty="0"/>
              <a:t>Gateway services – send and receive data between different networks that use different protocols</a:t>
            </a:r>
          </a:p>
          <a:p>
            <a:r>
              <a:rPr lang="en-US" sz="3200" dirty="0"/>
              <a:t>Encryption and decryption services </a:t>
            </a:r>
          </a:p>
          <a:p>
            <a:pPr lvl="1"/>
            <a:r>
              <a:rPr lang="en-US" sz="3000" dirty="0"/>
              <a:t>Encryption provides ability to keep information confidential and verify integrity of information</a:t>
            </a:r>
          </a:p>
        </p:txBody>
      </p:sp>
    </p:spTree>
    <p:custDataLst>
      <p:tags r:id="rId1"/>
    </p:custDataLst>
    <p:extLst>
      <p:ext uri="{BB962C8B-B14F-4D97-AF65-F5344CB8AC3E}">
        <p14:creationId xmlns:p14="http://schemas.microsoft.com/office/powerpoint/2010/main" val="35941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377A-B608-4E70-A518-570758668760}"/>
              </a:ext>
            </a:extLst>
          </p:cNvPr>
          <p:cNvSpPr>
            <a:spLocks noGrp="1"/>
          </p:cNvSpPr>
          <p:nvPr>
            <p:ph type="title"/>
          </p:nvPr>
        </p:nvSpPr>
        <p:spPr/>
        <p:txBody>
          <a:bodyPr/>
          <a:lstStyle/>
          <a:p>
            <a:r>
              <a:rPr lang="en-US" dirty="0"/>
              <a:t>Layer 7: Application Layer </a:t>
            </a:r>
          </a:p>
        </p:txBody>
      </p:sp>
      <p:sp>
        <p:nvSpPr>
          <p:cNvPr id="3" name="Content Placeholder 2">
            <a:extLst>
              <a:ext uri="{FF2B5EF4-FFF2-40B4-BE49-F238E27FC236}">
                <a16:creationId xmlns:a16="http://schemas.microsoft.com/office/drawing/2014/main" id="{14335A88-6E6D-48BD-9656-7DD5B6E7AF09}"/>
              </a:ext>
            </a:extLst>
          </p:cNvPr>
          <p:cNvSpPr>
            <a:spLocks noGrp="1"/>
          </p:cNvSpPr>
          <p:nvPr>
            <p:ph idx="1"/>
          </p:nvPr>
        </p:nvSpPr>
        <p:spPr/>
        <p:txBody>
          <a:bodyPr/>
          <a:lstStyle/>
          <a:p>
            <a:r>
              <a:rPr lang="en-US" sz="3200" dirty="0"/>
              <a:t>Supports several services used by application software and other services</a:t>
            </a:r>
          </a:p>
          <a:p>
            <a:r>
              <a:rPr lang="en-US" sz="3200" dirty="0"/>
              <a:t>Is the point at which application software accesses network services</a:t>
            </a:r>
          </a:p>
          <a:p>
            <a:r>
              <a:rPr lang="en-US" sz="3200" dirty="0"/>
              <a:t>Think of application software as a microwave oven and the Application Layer as the electrical outlet that the microwave plugs into to get power</a:t>
            </a:r>
          </a:p>
          <a:p>
            <a:endParaRPr lang="en-US" sz="3000" dirty="0"/>
          </a:p>
        </p:txBody>
      </p:sp>
    </p:spTree>
    <p:custDataLst>
      <p:tags r:id="rId1"/>
    </p:custDataLst>
    <p:extLst>
      <p:ext uri="{BB962C8B-B14F-4D97-AF65-F5344CB8AC3E}">
        <p14:creationId xmlns:p14="http://schemas.microsoft.com/office/powerpoint/2010/main" val="424317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9586-A546-4BAD-8B2C-342E6E6D5B2E}"/>
              </a:ext>
            </a:extLst>
          </p:cNvPr>
          <p:cNvSpPr>
            <a:spLocks noGrp="1"/>
          </p:cNvSpPr>
          <p:nvPr>
            <p:ph type="title"/>
          </p:nvPr>
        </p:nvSpPr>
        <p:spPr/>
        <p:txBody>
          <a:bodyPr/>
          <a:lstStyle/>
          <a:p>
            <a:r>
              <a:rPr lang="en-US" dirty="0"/>
              <a:t>Layer 7: Application Layer </a:t>
            </a:r>
          </a:p>
        </p:txBody>
      </p:sp>
      <p:pic>
        <p:nvPicPr>
          <p:cNvPr id="5" name="Content Placeholder 4">
            <a:extLst>
              <a:ext uri="{FF2B5EF4-FFF2-40B4-BE49-F238E27FC236}">
                <a16:creationId xmlns:a16="http://schemas.microsoft.com/office/drawing/2014/main" id="{927E0DF8-902E-4ECB-B6FE-E156D41789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803" y="1325880"/>
            <a:ext cx="7432394" cy="4206240"/>
          </a:xfrm>
        </p:spPr>
      </p:pic>
    </p:spTree>
    <p:custDataLst>
      <p:tags r:id="rId1"/>
    </p:custDataLst>
    <p:extLst>
      <p:ext uri="{BB962C8B-B14F-4D97-AF65-F5344CB8AC3E}">
        <p14:creationId xmlns:p14="http://schemas.microsoft.com/office/powerpoint/2010/main" val="98383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Mapping the OSI Model to Functions and Protocols</a:t>
            </a:r>
          </a:p>
        </p:txBody>
      </p:sp>
      <p:pic>
        <p:nvPicPr>
          <p:cNvPr id="3" name="Content Placeholder 2">
            <a:extLst>
              <a:ext uri="{FF2B5EF4-FFF2-40B4-BE49-F238E27FC236}">
                <a16:creationId xmlns:a16="http://schemas.microsoft.com/office/drawing/2014/main" id="{A694E88F-A0C8-4CA7-A0FB-6585B8AE521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1723" y="1849817"/>
            <a:ext cx="6280553" cy="4206240"/>
          </a:xfrm>
        </p:spPr>
      </p:pic>
    </p:spTree>
    <p:custDataLst>
      <p:tags r:id="rId1"/>
    </p:custDataLst>
    <p:extLst>
      <p:ext uri="{BB962C8B-B14F-4D97-AF65-F5344CB8AC3E}">
        <p14:creationId xmlns:p14="http://schemas.microsoft.com/office/powerpoint/2010/main" val="292515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Mapping the OSI Model to Functions and Protocols (Cont.)</a:t>
            </a:r>
          </a:p>
        </p:txBody>
      </p:sp>
      <p:pic>
        <p:nvPicPr>
          <p:cNvPr id="3" name="Picture 2">
            <a:extLst>
              <a:ext uri="{FF2B5EF4-FFF2-40B4-BE49-F238E27FC236}">
                <a16:creationId xmlns:a16="http://schemas.microsoft.com/office/drawing/2014/main" id="{627554BE-D511-4099-BFF9-98896A9EB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49" y="2181883"/>
            <a:ext cx="8297694" cy="3194833"/>
          </a:xfrm>
          <a:prstGeom prst="rect">
            <a:avLst/>
          </a:prstGeom>
        </p:spPr>
      </p:pic>
    </p:spTree>
    <p:custDataLst>
      <p:tags r:id="rId1"/>
    </p:custDataLst>
    <p:extLst>
      <p:ext uri="{BB962C8B-B14F-4D97-AF65-F5344CB8AC3E}">
        <p14:creationId xmlns:p14="http://schemas.microsoft.com/office/powerpoint/2010/main" val="86099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dirty="0"/>
              <a:t>Learning Objective</a:t>
            </a:r>
          </a:p>
        </p:txBody>
      </p:sp>
      <p:sp>
        <p:nvSpPr>
          <p:cNvPr id="4099" name="Rectangle 3"/>
          <p:cNvSpPr>
            <a:spLocks noGrp="1" noChangeArrowheads="1"/>
          </p:cNvSpPr>
          <p:nvPr>
            <p:ph idx="1"/>
          </p:nvPr>
        </p:nvSpPr>
        <p:spPr>
          <a:noFill/>
        </p:spPr>
        <p:txBody>
          <a:bodyPr/>
          <a:lstStyle/>
          <a:p>
            <a:pPr>
              <a:spcBef>
                <a:spcPts val="675"/>
              </a:spcBef>
            </a:pPr>
            <a:r>
              <a:rPr lang="en-US" sz="2600" dirty="0"/>
              <a:t>Identify fundamental TCP/IP concepts and technologies related to networking.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dirty="0"/>
              <a:t>TCP/IP: A Layer-by-Layer Review</a:t>
            </a:r>
          </a:p>
        </p:txBody>
      </p:sp>
      <p:pic>
        <p:nvPicPr>
          <p:cNvPr id="6" name="Content Placeholder 5">
            <a:extLst>
              <a:ext uri="{FF2B5EF4-FFF2-40B4-BE49-F238E27FC236}">
                <a16:creationId xmlns:a16="http://schemas.microsoft.com/office/drawing/2014/main" id="{222A5572-FC3E-41F1-8738-306E6BB3713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66511" y="1512627"/>
            <a:ext cx="5928155" cy="4309643"/>
          </a:xfrm>
        </p:spPr>
      </p:pic>
    </p:spTree>
    <p:custDataLst>
      <p:tags r:id="rId1"/>
    </p:custDataLst>
    <p:extLst>
      <p:ext uri="{BB962C8B-B14F-4D97-AF65-F5344CB8AC3E}">
        <p14:creationId xmlns:p14="http://schemas.microsoft.com/office/powerpoint/2010/main" val="3691696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a:t>TCP/IP Model</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18081750"/>
              </p:ext>
            </p:extLst>
          </p:nvPr>
        </p:nvGraphicFramePr>
        <p:xfrm>
          <a:off x="539750" y="2700338"/>
          <a:ext cx="8299450" cy="31588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a:extLst>
              <a:ext uri="{FF2B5EF4-FFF2-40B4-BE49-F238E27FC236}">
                <a16:creationId xmlns:a16="http://schemas.microsoft.com/office/drawing/2014/main" id="{2CEF142F-C357-40F5-8D5A-172D766A806D}"/>
              </a:ext>
            </a:extLst>
          </p:cNvPr>
          <p:cNvSpPr txBox="1">
            <a:spLocks/>
          </p:cNvSpPr>
          <p:nvPr/>
        </p:nvSpPr>
        <p:spPr bwMode="auto">
          <a:xfrm>
            <a:off x="539750" y="1514476"/>
            <a:ext cx="8299450" cy="1157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400" kern="0" dirty="0"/>
              <a:t>An alternative to the OSI model</a:t>
            </a:r>
          </a:p>
          <a:p>
            <a:r>
              <a:rPr lang="en-US" sz="2400" kern="0" dirty="0"/>
              <a:t>Defines four layers</a:t>
            </a:r>
          </a:p>
        </p:txBody>
      </p:sp>
    </p:spTree>
    <p:custDataLst>
      <p:tags r:id="rId1"/>
    </p:custDataLst>
    <p:extLst>
      <p:ext uri="{BB962C8B-B14F-4D97-AF65-F5344CB8AC3E}">
        <p14:creationId xmlns:p14="http://schemas.microsoft.com/office/powerpoint/2010/main" val="796835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F7A0-3F16-458A-9B5B-E39D88B672D2}"/>
              </a:ext>
            </a:extLst>
          </p:cNvPr>
          <p:cNvSpPr>
            <a:spLocks noGrp="1"/>
          </p:cNvSpPr>
          <p:nvPr>
            <p:ph type="title"/>
          </p:nvPr>
        </p:nvSpPr>
        <p:spPr/>
        <p:txBody>
          <a:bodyPr/>
          <a:lstStyle/>
          <a:p>
            <a:r>
              <a:rPr lang="en-US" dirty="0"/>
              <a:t>Physical or Network Access Layer</a:t>
            </a:r>
          </a:p>
        </p:txBody>
      </p:sp>
      <p:graphicFrame>
        <p:nvGraphicFramePr>
          <p:cNvPr id="4" name="Content Placeholder 3">
            <a:extLst>
              <a:ext uri="{FF2B5EF4-FFF2-40B4-BE49-F238E27FC236}">
                <a16:creationId xmlns:a16="http://schemas.microsoft.com/office/drawing/2014/main" id="{F732CC35-4F61-41B3-A0AA-BE3DC6F101C5}"/>
              </a:ext>
            </a:extLst>
          </p:cNvPr>
          <p:cNvGraphicFramePr>
            <a:graphicFrameLocks noGrp="1"/>
          </p:cNvGraphicFramePr>
          <p:nvPr>
            <p:ph idx="1"/>
            <p:extLst>
              <p:ext uri="{D42A27DB-BD31-4B8C-83A1-F6EECF244321}">
                <p14:modId xmlns:p14="http://schemas.microsoft.com/office/powerpoint/2010/main" val="2365382249"/>
              </p:ext>
            </p:extLst>
          </p:nvPr>
        </p:nvGraphicFramePr>
        <p:xfrm>
          <a:off x="539750" y="1594945"/>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35217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2CE-D5B9-4ABD-9529-9FD16D6EDD80}"/>
              </a:ext>
            </a:extLst>
          </p:cNvPr>
          <p:cNvSpPr>
            <a:spLocks noGrp="1"/>
          </p:cNvSpPr>
          <p:nvPr>
            <p:ph type="title"/>
          </p:nvPr>
        </p:nvSpPr>
        <p:spPr/>
        <p:txBody>
          <a:bodyPr/>
          <a:lstStyle/>
          <a:p>
            <a:r>
              <a:rPr lang="en-US" dirty="0"/>
              <a:t>Physical or Network Access Layer Protocols</a:t>
            </a:r>
          </a:p>
        </p:txBody>
      </p:sp>
      <p:sp>
        <p:nvSpPr>
          <p:cNvPr id="3" name="Content Placeholder 2">
            <a:extLst>
              <a:ext uri="{FF2B5EF4-FFF2-40B4-BE49-F238E27FC236}">
                <a16:creationId xmlns:a16="http://schemas.microsoft.com/office/drawing/2014/main" id="{0178EEE0-9B7E-4405-B3A9-AE75F63A1E86}"/>
              </a:ext>
            </a:extLst>
          </p:cNvPr>
          <p:cNvSpPr>
            <a:spLocks noGrp="1"/>
          </p:cNvSpPr>
          <p:nvPr>
            <p:ph idx="1"/>
          </p:nvPr>
        </p:nvSpPr>
        <p:spPr>
          <a:xfrm>
            <a:off x="539750" y="1444515"/>
            <a:ext cx="8299450" cy="4648200"/>
          </a:xfrm>
        </p:spPr>
        <p:txBody>
          <a:bodyPr/>
          <a:lstStyle/>
          <a:p>
            <a:endParaRPr lang="en-US" dirty="0"/>
          </a:p>
          <a:p>
            <a:r>
              <a:rPr lang="en-US" sz="2400" dirty="0"/>
              <a:t>Common physical or network access layer protocols</a:t>
            </a:r>
          </a:p>
          <a:p>
            <a:pPr lvl="1"/>
            <a:r>
              <a:rPr lang="en-US" sz="2400" dirty="0"/>
              <a:t>Address Resolution Protocol (ARP)</a:t>
            </a:r>
          </a:p>
          <a:p>
            <a:pPr lvl="1"/>
            <a:r>
              <a:rPr lang="en-US" sz="2400" dirty="0"/>
              <a:t>Reverse Address Resolution Protocol (RARP)</a:t>
            </a:r>
          </a:p>
          <a:p>
            <a:pPr lvl="1"/>
            <a:r>
              <a:rPr lang="en-US" sz="2400" dirty="0"/>
              <a:t>Neighbor Discovery Protocol (NDP)</a:t>
            </a:r>
          </a:p>
          <a:p>
            <a:pPr lvl="1"/>
            <a:r>
              <a:rPr lang="en-US" sz="2400" dirty="0"/>
              <a:t>Inverse Neighbor Discovery (IND)</a:t>
            </a:r>
          </a:p>
          <a:p>
            <a:pPr lvl="1"/>
            <a:r>
              <a:rPr lang="en-US" sz="2400" dirty="0"/>
              <a:t>Transport Layer Security (TLS) </a:t>
            </a:r>
          </a:p>
          <a:p>
            <a:pPr lvl="1"/>
            <a:r>
              <a:rPr lang="en-US" sz="2400" dirty="0"/>
              <a:t>Layer 2 Tunneling Protocol (L2TP) </a:t>
            </a:r>
          </a:p>
          <a:p>
            <a:pPr lvl="1"/>
            <a:r>
              <a:rPr lang="en-US" sz="2400" dirty="0"/>
              <a:t>Point-to-Point Protocol (PPP) </a:t>
            </a:r>
          </a:p>
          <a:p>
            <a:pPr lvl="1"/>
            <a:r>
              <a:rPr lang="en-US" sz="2400" dirty="0"/>
              <a:t>Serial Line Interface Protocol (SLIP)</a:t>
            </a:r>
            <a:r>
              <a:rPr lang="en-US" dirty="0"/>
              <a:t> </a:t>
            </a:r>
          </a:p>
        </p:txBody>
      </p:sp>
    </p:spTree>
    <p:custDataLst>
      <p:tags r:id="rId1"/>
    </p:custDataLst>
    <p:extLst>
      <p:ext uri="{BB962C8B-B14F-4D97-AF65-F5344CB8AC3E}">
        <p14:creationId xmlns:p14="http://schemas.microsoft.com/office/powerpoint/2010/main" val="202688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2CE-D5B9-4ABD-9529-9FD16D6EDD80}"/>
              </a:ext>
            </a:extLst>
          </p:cNvPr>
          <p:cNvSpPr>
            <a:spLocks noGrp="1"/>
          </p:cNvSpPr>
          <p:nvPr>
            <p:ph type="title"/>
          </p:nvPr>
        </p:nvSpPr>
        <p:spPr/>
        <p:txBody>
          <a:bodyPr/>
          <a:lstStyle/>
          <a:p>
            <a:r>
              <a:rPr lang="en-US" dirty="0"/>
              <a:t>Physical or Network Access Layer Protocols</a:t>
            </a:r>
          </a:p>
        </p:txBody>
      </p:sp>
      <p:sp>
        <p:nvSpPr>
          <p:cNvPr id="3" name="Content Placeholder 2">
            <a:extLst>
              <a:ext uri="{FF2B5EF4-FFF2-40B4-BE49-F238E27FC236}">
                <a16:creationId xmlns:a16="http://schemas.microsoft.com/office/drawing/2014/main" id="{0178EEE0-9B7E-4405-B3A9-AE75F63A1E86}"/>
              </a:ext>
            </a:extLst>
          </p:cNvPr>
          <p:cNvSpPr>
            <a:spLocks noGrp="1"/>
          </p:cNvSpPr>
          <p:nvPr>
            <p:ph idx="1"/>
          </p:nvPr>
        </p:nvSpPr>
        <p:spPr>
          <a:xfrm>
            <a:off x="539750" y="1658302"/>
            <a:ext cx="8299450" cy="4420125"/>
          </a:xfrm>
        </p:spPr>
        <p:txBody>
          <a:bodyPr/>
          <a:lstStyle/>
          <a:p>
            <a:endParaRPr lang="en-US" dirty="0"/>
          </a:p>
          <a:p>
            <a:pPr lvl="0"/>
            <a:r>
              <a:rPr lang="en-US" sz="2800" dirty="0"/>
              <a:t>Spoofing MAC addresses</a:t>
            </a:r>
          </a:p>
          <a:p>
            <a:pPr lvl="0"/>
            <a:r>
              <a:rPr lang="en-US" sz="2800" dirty="0"/>
              <a:t>Poisoning MAC address resolution </a:t>
            </a:r>
          </a:p>
          <a:p>
            <a:pPr lvl="0"/>
            <a:r>
              <a:rPr lang="en-US" sz="2800" dirty="0"/>
              <a:t>Wiretapping</a:t>
            </a:r>
          </a:p>
          <a:p>
            <a:pPr lvl="0"/>
            <a:r>
              <a:rPr lang="en-US" sz="2800" dirty="0"/>
              <a:t>Interception</a:t>
            </a:r>
          </a:p>
          <a:p>
            <a:pPr lvl="0"/>
            <a:r>
              <a:rPr lang="en-US" sz="2800" dirty="0"/>
              <a:t>Eavesdropping </a:t>
            </a:r>
          </a:p>
          <a:p>
            <a:pPr lvl="1"/>
            <a:endParaRPr lang="en-US" dirty="0"/>
          </a:p>
        </p:txBody>
      </p:sp>
    </p:spTree>
    <p:custDataLst>
      <p:tags r:id="rId1"/>
    </p:custDataLst>
    <p:extLst>
      <p:ext uri="{BB962C8B-B14F-4D97-AF65-F5344CB8AC3E}">
        <p14:creationId xmlns:p14="http://schemas.microsoft.com/office/powerpoint/2010/main" val="2534629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FDA4-AD1C-4E92-B43C-2CB08C9BF6FC}"/>
              </a:ext>
            </a:extLst>
          </p:cNvPr>
          <p:cNvSpPr>
            <a:spLocks noGrp="1"/>
          </p:cNvSpPr>
          <p:nvPr>
            <p:ph type="title"/>
          </p:nvPr>
        </p:nvSpPr>
        <p:spPr/>
        <p:txBody>
          <a:bodyPr/>
          <a:lstStyle/>
          <a:p>
            <a:r>
              <a:rPr lang="en-US" dirty="0"/>
              <a:t>Physical or Network Access Layer Controls</a:t>
            </a:r>
          </a:p>
        </p:txBody>
      </p:sp>
      <p:sp>
        <p:nvSpPr>
          <p:cNvPr id="3" name="Content Placeholder 2">
            <a:extLst>
              <a:ext uri="{FF2B5EF4-FFF2-40B4-BE49-F238E27FC236}">
                <a16:creationId xmlns:a16="http://schemas.microsoft.com/office/drawing/2014/main" id="{EBB3F141-BDBE-4EA8-9005-5BED642B8CBF}"/>
              </a:ext>
            </a:extLst>
          </p:cNvPr>
          <p:cNvSpPr>
            <a:spLocks noGrp="1"/>
          </p:cNvSpPr>
          <p:nvPr>
            <p:ph idx="1"/>
          </p:nvPr>
        </p:nvSpPr>
        <p:spPr>
          <a:xfrm>
            <a:off x="539750" y="1633537"/>
            <a:ext cx="8299450" cy="4648200"/>
          </a:xfrm>
        </p:spPr>
        <p:txBody>
          <a:bodyPr/>
          <a:lstStyle/>
          <a:p>
            <a:r>
              <a:rPr lang="en-US" sz="2800" dirty="0"/>
              <a:t>Countermeasures to protect against Physical or Network Access Layer attacks: </a:t>
            </a:r>
          </a:p>
          <a:p>
            <a:pPr lvl="1"/>
            <a:r>
              <a:rPr lang="en-US" sz="2600" dirty="0"/>
              <a:t>Fiber optic cable</a:t>
            </a:r>
          </a:p>
          <a:p>
            <a:pPr lvl="1"/>
            <a:r>
              <a:rPr lang="en-US" sz="2600" dirty="0"/>
              <a:t>Wired Equivalent Privacy (WEP)</a:t>
            </a:r>
          </a:p>
          <a:p>
            <a:pPr lvl="1"/>
            <a:r>
              <a:rPr lang="en-US" sz="2600" dirty="0"/>
              <a:t>Wi-Fi Protected Access (WPA)</a:t>
            </a:r>
          </a:p>
          <a:p>
            <a:pPr lvl="1"/>
            <a:r>
              <a:rPr lang="en-US" sz="2600" dirty="0"/>
              <a:t>Wi-Fi Protected Access 2 (WPA2) </a:t>
            </a:r>
          </a:p>
          <a:p>
            <a:pPr lvl="1"/>
            <a:r>
              <a:rPr lang="en-US" sz="2600" dirty="0"/>
              <a:t>Point-to-Point Tunneling Protocol (PPTP)</a:t>
            </a:r>
          </a:p>
          <a:p>
            <a:pPr lvl="1"/>
            <a:r>
              <a:rPr lang="en-US" sz="2600" dirty="0"/>
              <a:t>Challenge Handshake Authentication Protocol (CHAP)</a:t>
            </a:r>
          </a:p>
        </p:txBody>
      </p:sp>
    </p:spTree>
    <p:custDataLst>
      <p:tags r:id="rId1"/>
    </p:custDataLst>
    <p:extLst>
      <p:ext uri="{BB962C8B-B14F-4D97-AF65-F5344CB8AC3E}">
        <p14:creationId xmlns:p14="http://schemas.microsoft.com/office/powerpoint/2010/main" val="198395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5B3D-02AF-4CB9-9BAC-E0D0DF8751CE}"/>
              </a:ext>
            </a:extLst>
          </p:cNvPr>
          <p:cNvSpPr>
            <a:spLocks noGrp="1"/>
          </p:cNvSpPr>
          <p:nvPr>
            <p:ph type="title"/>
          </p:nvPr>
        </p:nvSpPr>
        <p:spPr/>
        <p:txBody>
          <a:bodyPr/>
          <a:lstStyle/>
          <a:p>
            <a:r>
              <a:rPr lang="en-US" dirty="0"/>
              <a:t>Network or Internet Layer </a:t>
            </a:r>
          </a:p>
        </p:txBody>
      </p:sp>
      <p:graphicFrame>
        <p:nvGraphicFramePr>
          <p:cNvPr id="5" name="Content Placeholder 4">
            <a:extLst>
              <a:ext uri="{FF2B5EF4-FFF2-40B4-BE49-F238E27FC236}">
                <a16:creationId xmlns:a16="http://schemas.microsoft.com/office/drawing/2014/main" id="{3B03D297-6FE5-4BC2-88BE-890A171153D8}"/>
              </a:ext>
            </a:extLst>
          </p:cNvPr>
          <p:cNvGraphicFramePr>
            <a:graphicFrameLocks noGrp="1"/>
          </p:cNvGraphicFramePr>
          <p:nvPr>
            <p:ph idx="1"/>
            <p:extLst>
              <p:ext uri="{D42A27DB-BD31-4B8C-83A1-F6EECF244321}">
                <p14:modId xmlns:p14="http://schemas.microsoft.com/office/powerpoint/2010/main" val="2007626377"/>
              </p:ext>
            </p:extLst>
          </p:nvPr>
        </p:nvGraphicFramePr>
        <p:xfrm>
          <a:off x="539750" y="1554480"/>
          <a:ext cx="8299450" cy="4099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62493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dirty="0"/>
              <a:t>Network or Internet Layer Routing Protocols</a:t>
            </a:r>
          </a:p>
        </p:txBody>
      </p:sp>
      <p:sp>
        <p:nvSpPr>
          <p:cNvPr id="8195" name="Content Placeholder 2"/>
          <p:cNvSpPr>
            <a:spLocks noGrp="1"/>
          </p:cNvSpPr>
          <p:nvPr>
            <p:ph idx="1"/>
          </p:nvPr>
        </p:nvSpPr>
        <p:spPr>
          <a:xfrm>
            <a:off x="539750" y="1765935"/>
            <a:ext cx="8299450" cy="3749040"/>
          </a:xfrm>
        </p:spPr>
        <p:txBody>
          <a:bodyPr/>
          <a:lstStyle/>
          <a:p>
            <a:pPr marL="233363" lvl="1" indent="-233363">
              <a:buFont typeface="Wingdings" pitchFamily="2" charset="2"/>
              <a:buChar char="§"/>
            </a:pPr>
            <a:r>
              <a:rPr lang="en-US" sz="3200" dirty="0">
                <a:ea typeface="+mn-ea"/>
                <a:cs typeface="+mn-cs"/>
              </a:rPr>
              <a:t>Routing Information Protocol (RIP) </a:t>
            </a:r>
          </a:p>
          <a:p>
            <a:pPr marL="233363" lvl="1" indent="-233363">
              <a:buFont typeface="Wingdings" pitchFamily="2" charset="2"/>
              <a:buChar char="§"/>
            </a:pPr>
            <a:r>
              <a:rPr lang="en-US" sz="3200" dirty="0">
                <a:ea typeface="+mn-ea"/>
                <a:cs typeface="+mn-cs"/>
              </a:rPr>
              <a:t>Open Shortest Path First (OSPF)</a:t>
            </a:r>
          </a:p>
          <a:p>
            <a:pPr marL="233363" lvl="1" indent="-233363">
              <a:buFont typeface="Wingdings" pitchFamily="2" charset="2"/>
              <a:buChar char="§"/>
            </a:pPr>
            <a:r>
              <a:rPr lang="en-US" sz="3200" dirty="0">
                <a:ea typeface="+mn-ea"/>
                <a:cs typeface="+mn-cs"/>
              </a:rPr>
              <a:t>Intermediate System to Intermediate System (IS-IS)</a:t>
            </a:r>
          </a:p>
          <a:p>
            <a:pPr marL="233363" lvl="1" indent="-233363">
              <a:buFont typeface="Wingdings" pitchFamily="2" charset="2"/>
              <a:buChar char="§"/>
            </a:pPr>
            <a:r>
              <a:rPr lang="en-US" sz="3200" dirty="0">
                <a:ea typeface="+mn-ea"/>
                <a:cs typeface="+mn-cs"/>
              </a:rPr>
              <a:t>Enhanced Interior Gateway Routing Protocol (EIGRP)</a:t>
            </a:r>
          </a:p>
          <a:p>
            <a:pPr marL="233363" lvl="1" indent="-233363">
              <a:buFont typeface="Wingdings" pitchFamily="2" charset="2"/>
              <a:buChar char="§"/>
            </a:pPr>
            <a:r>
              <a:rPr lang="en-US" sz="3200" dirty="0">
                <a:ea typeface="+mn-ea"/>
                <a:cs typeface="+mn-cs"/>
              </a:rPr>
              <a:t>Border Gateway Protocol (BGP) </a:t>
            </a:r>
          </a:p>
        </p:txBody>
      </p:sp>
    </p:spTree>
    <p:custDataLst>
      <p:tags r:id="rId1"/>
    </p:custDataLst>
    <p:extLst>
      <p:ext uri="{BB962C8B-B14F-4D97-AF65-F5344CB8AC3E}">
        <p14:creationId xmlns:p14="http://schemas.microsoft.com/office/powerpoint/2010/main" val="147666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76CE-6B31-4233-994D-4A91D39DAC93}"/>
              </a:ext>
            </a:extLst>
          </p:cNvPr>
          <p:cNvSpPr>
            <a:spLocks noGrp="1"/>
          </p:cNvSpPr>
          <p:nvPr>
            <p:ph type="title"/>
          </p:nvPr>
        </p:nvSpPr>
        <p:spPr>
          <a:xfrm>
            <a:off x="539750" y="304800"/>
            <a:ext cx="8299450" cy="990600"/>
          </a:xfrm>
        </p:spPr>
        <p:txBody>
          <a:bodyPr/>
          <a:lstStyle/>
          <a:p>
            <a:r>
              <a:rPr lang="en-US" dirty="0"/>
              <a:t>Network or Internet Layer Routing Protocols (Cont.)</a:t>
            </a:r>
          </a:p>
        </p:txBody>
      </p:sp>
      <p:pic>
        <p:nvPicPr>
          <p:cNvPr id="5" name="Content Placeholder 4">
            <a:extLst>
              <a:ext uri="{FF2B5EF4-FFF2-40B4-BE49-F238E27FC236}">
                <a16:creationId xmlns:a16="http://schemas.microsoft.com/office/drawing/2014/main" id="{DED4EA7D-4423-416C-A6A4-CEC827C505F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5243" y="2462603"/>
            <a:ext cx="7257848" cy="3474720"/>
          </a:xfrm>
        </p:spPr>
      </p:pic>
      <p:sp>
        <p:nvSpPr>
          <p:cNvPr id="7" name="TextBox 6">
            <a:extLst>
              <a:ext uri="{FF2B5EF4-FFF2-40B4-BE49-F238E27FC236}">
                <a16:creationId xmlns:a16="http://schemas.microsoft.com/office/drawing/2014/main" id="{08B56631-37AF-4235-9275-B595B052198A}"/>
              </a:ext>
            </a:extLst>
          </p:cNvPr>
          <p:cNvSpPr txBox="1"/>
          <p:nvPr/>
        </p:nvSpPr>
        <p:spPr>
          <a:xfrm>
            <a:off x="3213965" y="1767850"/>
            <a:ext cx="2951019" cy="523220"/>
          </a:xfrm>
          <a:prstGeom prst="rect">
            <a:avLst/>
          </a:prstGeom>
          <a:noFill/>
        </p:spPr>
        <p:txBody>
          <a:bodyPr wrap="square" rtlCol="0">
            <a:spAutoFit/>
          </a:bodyPr>
          <a:lstStyle/>
          <a:p>
            <a:pPr algn="ctr"/>
            <a:r>
              <a:rPr lang="en-US" sz="2800" dirty="0"/>
              <a:t>IPV4 Header </a:t>
            </a:r>
          </a:p>
        </p:txBody>
      </p:sp>
      <p:sp>
        <p:nvSpPr>
          <p:cNvPr id="3" name="Oval 2">
            <a:extLst>
              <a:ext uri="{FF2B5EF4-FFF2-40B4-BE49-F238E27FC236}">
                <a16:creationId xmlns:a16="http://schemas.microsoft.com/office/drawing/2014/main" id="{FBD0A6C5-090D-46F1-8E1C-2B4CC66F2F2D}"/>
              </a:ext>
            </a:extLst>
          </p:cNvPr>
          <p:cNvSpPr/>
          <p:nvPr/>
        </p:nvSpPr>
        <p:spPr bwMode="auto">
          <a:xfrm>
            <a:off x="3387777" y="4410606"/>
            <a:ext cx="3567659" cy="479685"/>
          </a:xfrm>
          <a:prstGeom prst="ellipse">
            <a:avLst/>
          </a:prstGeom>
          <a:noFill/>
          <a:ln w="254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63704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AB05-716E-4213-B0E2-C1AD3CB7D9CF}"/>
              </a:ext>
            </a:extLst>
          </p:cNvPr>
          <p:cNvSpPr>
            <a:spLocks noGrp="1"/>
          </p:cNvSpPr>
          <p:nvPr>
            <p:ph type="title"/>
          </p:nvPr>
        </p:nvSpPr>
        <p:spPr/>
        <p:txBody>
          <a:bodyPr/>
          <a:lstStyle/>
          <a:p>
            <a:r>
              <a:rPr lang="en-US" dirty="0"/>
              <a:t>Network or Internet Layer Routing Protocols (Cont.)</a:t>
            </a:r>
          </a:p>
        </p:txBody>
      </p:sp>
      <p:pic>
        <p:nvPicPr>
          <p:cNvPr id="5" name="Content Placeholder 4">
            <a:extLst>
              <a:ext uri="{FF2B5EF4-FFF2-40B4-BE49-F238E27FC236}">
                <a16:creationId xmlns:a16="http://schemas.microsoft.com/office/drawing/2014/main" id="{B489365F-E44B-4473-B78F-BD92BC018FF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9771" y="2767062"/>
            <a:ext cx="6304458" cy="2681016"/>
          </a:xfrm>
        </p:spPr>
      </p:pic>
      <p:sp>
        <p:nvSpPr>
          <p:cNvPr id="6" name="TextBox 5">
            <a:extLst>
              <a:ext uri="{FF2B5EF4-FFF2-40B4-BE49-F238E27FC236}">
                <a16:creationId xmlns:a16="http://schemas.microsoft.com/office/drawing/2014/main" id="{91F97912-4591-42A1-BFF0-D0A3AD7F07EB}"/>
              </a:ext>
            </a:extLst>
          </p:cNvPr>
          <p:cNvSpPr txBox="1"/>
          <p:nvPr/>
        </p:nvSpPr>
        <p:spPr>
          <a:xfrm>
            <a:off x="3184812" y="1967741"/>
            <a:ext cx="2774373" cy="523220"/>
          </a:xfrm>
          <a:prstGeom prst="rect">
            <a:avLst/>
          </a:prstGeom>
          <a:noFill/>
        </p:spPr>
        <p:txBody>
          <a:bodyPr wrap="square" rtlCol="0">
            <a:spAutoFit/>
          </a:bodyPr>
          <a:lstStyle/>
          <a:p>
            <a:pPr algn="ctr"/>
            <a:r>
              <a:rPr lang="en-US" sz="2800" dirty="0"/>
              <a:t>IPv6 Header</a:t>
            </a:r>
          </a:p>
        </p:txBody>
      </p:sp>
      <p:sp>
        <p:nvSpPr>
          <p:cNvPr id="7" name="Oval 6">
            <a:extLst>
              <a:ext uri="{FF2B5EF4-FFF2-40B4-BE49-F238E27FC236}">
                <a16:creationId xmlns:a16="http://schemas.microsoft.com/office/drawing/2014/main" id="{93774338-70DB-44F1-8B3E-4B16360F4AF7}"/>
              </a:ext>
            </a:extLst>
          </p:cNvPr>
          <p:cNvSpPr/>
          <p:nvPr/>
        </p:nvSpPr>
        <p:spPr bwMode="auto">
          <a:xfrm>
            <a:off x="2638270" y="4548265"/>
            <a:ext cx="3867460" cy="689547"/>
          </a:xfrm>
          <a:prstGeom prst="ellipse">
            <a:avLst/>
          </a:prstGeom>
          <a:noFill/>
          <a:ln w="254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158558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dirty="0"/>
              <a:t>Key Concepts</a:t>
            </a:r>
          </a:p>
        </p:txBody>
      </p:sp>
      <p:sp>
        <p:nvSpPr>
          <p:cNvPr id="4099" name="Rectangle 3"/>
          <p:cNvSpPr>
            <a:spLocks noGrp="1" noChangeArrowheads="1"/>
          </p:cNvSpPr>
          <p:nvPr>
            <p:ph idx="1"/>
          </p:nvPr>
        </p:nvSpPr>
        <p:spPr>
          <a:noFill/>
        </p:spPr>
        <p:txBody>
          <a:bodyPr/>
          <a:lstStyle/>
          <a:p>
            <a:pPr lvl="0"/>
            <a:r>
              <a:rPr lang="en-US" sz="2600" dirty="0"/>
              <a:t>The OSI Reference Model and the TCP/IP model</a:t>
            </a:r>
          </a:p>
          <a:p>
            <a:pPr lvl="0"/>
            <a:r>
              <a:rPr lang="en-US" sz="2600" dirty="0"/>
              <a:t>Common TCP/IP protocols and how they are used </a:t>
            </a:r>
          </a:p>
          <a:p>
            <a:pPr lvl="0"/>
            <a:r>
              <a:rPr lang="en-US" sz="2600" dirty="0"/>
              <a:t>Common TCP/IP attacks</a:t>
            </a:r>
          </a:p>
          <a:p>
            <a:pPr marL="0" lvl="0" indent="0">
              <a:buNone/>
            </a:pPr>
            <a:endParaRPr lang="en-US" sz="2600" dirty="0"/>
          </a:p>
        </p:txBody>
      </p:sp>
    </p:spTree>
    <p:custDataLst>
      <p:tags r:id="rId1"/>
    </p:custDataLst>
    <p:extLst>
      <p:ext uri="{BB962C8B-B14F-4D97-AF65-F5344CB8AC3E}">
        <p14:creationId xmlns:p14="http://schemas.microsoft.com/office/powerpoint/2010/main" val="279962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dirty="0"/>
              <a:t>Network or Internet Layer Routing Protocols (Cont.)</a:t>
            </a:r>
            <a:br>
              <a:rPr lang="en-US" dirty="0"/>
            </a:br>
            <a:br>
              <a:rPr lang="en-US" dirty="0"/>
            </a:br>
            <a:endParaRPr lang="en-US" dirty="0"/>
          </a:p>
        </p:txBody>
      </p:sp>
      <p:sp>
        <p:nvSpPr>
          <p:cNvPr id="8195" name="Content Placeholder 2"/>
          <p:cNvSpPr>
            <a:spLocks noGrp="1"/>
          </p:cNvSpPr>
          <p:nvPr>
            <p:ph idx="1"/>
          </p:nvPr>
        </p:nvSpPr>
        <p:spPr>
          <a:xfrm>
            <a:off x="539750" y="1890712"/>
            <a:ext cx="8299450" cy="3581400"/>
          </a:xfrm>
        </p:spPr>
        <p:txBody>
          <a:bodyPr/>
          <a:lstStyle/>
          <a:p>
            <a:r>
              <a:rPr lang="en-US" sz="3200" dirty="0"/>
              <a:t>OSPF advantages</a:t>
            </a:r>
          </a:p>
          <a:p>
            <a:pPr lvl="1"/>
            <a:r>
              <a:rPr lang="en-US" sz="2800" dirty="0"/>
              <a:t>Security</a:t>
            </a:r>
          </a:p>
          <a:p>
            <a:pPr lvl="1"/>
            <a:r>
              <a:rPr lang="en-US" sz="2800" dirty="0"/>
              <a:t>The use of IP multicasts to send out router updates</a:t>
            </a:r>
          </a:p>
          <a:p>
            <a:pPr lvl="1"/>
            <a:r>
              <a:rPr lang="en-US" sz="2800" dirty="0"/>
              <a:t>Unlimited hop count</a:t>
            </a:r>
          </a:p>
          <a:p>
            <a:pPr lvl="1"/>
            <a:r>
              <a:rPr lang="en-US" sz="2800" dirty="0"/>
              <a:t>Better support for load balancing</a:t>
            </a:r>
          </a:p>
          <a:p>
            <a:pPr lvl="1"/>
            <a:r>
              <a:rPr lang="en-US" sz="2800" dirty="0"/>
              <a:t>Fast convergence</a:t>
            </a:r>
          </a:p>
        </p:txBody>
      </p:sp>
    </p:spTree>
    <p:custDataLst>
      <p:tags r:id="rId1"/>
    </p:custDataLst>
    <p:extLst>
      <p:ext uri="{BB962C8B-B14F-4D97-AF65-F5344CB8AC3E}">
        <p14:creationId xmlns:p14="http://schemas.microsoft.com/office/powerpoint/2010/main" val="147666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5098-D395-4DFC-928A-5072DB481438}"/>
              </a:ext>
            </a:extLst>
          </p:cNvPr>
          <p:cNvSpPr>
            <a:spLocks noGrp="1"/>
          </p:cNvSpPr>
          <p:nvPr>
            <p:ph type="title"/>
          </p:nvPr>
        </p:nvSpPr>
        <p:spPr/>
        <p:txBody>
          <a:bodyPr/>
          <a:lstStyle/>
          <a:p>
            <a:r>
              <a:rPr lang="en-US" dirty="0"/>
              <a:t>IPv4 Addresses</a:t>
            </a:r>
          </a:p>
        </p:txBody>
      </p:sp>
      <p:pic>
        <p:nvPicPr>
          <p:cNvPr id="5" name="Content Placeholder 4">
            <a:extLst>
              <a:ext uri="{FF2B5EF4-FFF2-40B4-BE49-F238E27FC236}">
                <a16:creationId xmlns:a16="http://schemas.microsoft.com/office/drawing/2014/main" id="{40A7BA1B-3C30-4E8D-824C-419C128806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7794" y="2735540"/>
            <a:ext cx="5668411" cy="2619724"/>
          </a:xfrm>
        </p:spPr>
      </p:pic>
      <p:sp>
        <p:nvSpPr>
          <p:cNvPr id="3" name="TextBox 2">
            <a:extLst>
              <a:ext uri="{FF2B5EF4-FFF2-40B4-BE49-F238E27FC236}">
                <a16:creationId xmlns:a16="http://schemas.microsoft.com/office/drawing/2014/main" id="{A8F8B946-4511-4CBB-9A1A-B8C8274D8A65}"/>
              </a:ext>
            </a:extLst>
          </p:cNvPr>
          <p:cNvSpPr txBox="1"/>
          <p:nvPr/>
        </p:nvSpPr>
        <p:spPr>
          <a:xfrm>
            <a:off x="1658679" y="1697665"/>
            <a:ext cx="5826642" cy="461665"/>
          </a:xfrm>
          <a:prstGeom prst="rect">
            <a:avLst/>
          </a:prstGeom>
          <a:noFill/>
        </p:spPr>
        <p:txBody>
          <a:bodyPr wrap="square" rtlCol="0">
            <a:spAutoFit/>
          </a:bodyPr>
          <a:lstStyle/>
          <a:p>
            <a:r>
              <a:rPr lang="en-US" sz="2400" b="1" dirty="0">
                <a:solidFill>
                  <a:schemeClr val="tx1">
                    <a:lumMod val="50000"/>
                    <a:lumOff val="50000"/>
                  </a:schemeClr>
                </a:solidFill>
              </a:rPr>
              <a:t>IPv4 address example:</a:t>
            </a:r>
            <a:r>
              <a:rPr lang="en-US" sz="2400" dirty="0"/>
              <a:t> 192.168.1.199</a:t>
            </a:r>
          </a:p>
        </p:txBody>
      </p:sp>
    </p:spTree>
    <p:custDataLst>
      <p:tags r:id="rId1"/>
    </p:custDataLst>
    <p:extLst>
      <p:ext uri="{BB962C8B-B14F-4D97-AF65-F5344CB8AC3E}">
        <p14:creationId xmlns:p14="http://schemas.microsoft.com/office/powerpoint/2010/main" val="2360210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5098-D395-4DFC-928A-5072DB481438}"/>
              </a:ext>
            </a:extLst>
          </p:cNvPr>
          <p:cNvSpPr>
            <a:spLocks noGrp="1"/>
          </p:cNvSpPr>
          <p:nvPr>
            <p:ph type="title"/>
          </p:nvPr>
        </p:nvSpPr>
        <p:spPr/>
        <p:txBody>
          <a:bodyPr/>
          <a:lstStyle/>
          <a:p>
            <a:r>
              <a:rPr lang="en-US" dirty="0"/>
              <a:t>IPv4 Addresses (Cont.)</a:t>
            </a:r>
          </a:p>
        </p:txBody>
      </p:sp>
      <p:pic>
        <p:nvPicPr>
          <p:cNvPr id="7" name="Picture 6">
            <a:extLst>
              <a:ext uri="{FF2B5EF4-FFF2-40B4-BE49-F238E27FC236}">
                <a16:creationId xmlns:a16="http://schemas.microsoft.com/office/drawing/2014/main" id="{4A68E8F7-6B4F-424D-9AB6-223F8FC3C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0" y="2518501"/>
            <a:ext cx="8027894" cy="1828800"/>
          </a:xfrm>
          <a:prstGeom prst="rect">
            <a:avLst/>
          </a:prstGeom>
        </p:spPr>
      </p:pic>
      <p:sp>
        <p:nvSpPr>
          <p:cNvPr id="8" name="TextBox 7">
            <a:extLst>
              <a:ext uri="{FF2B5EF4-FFF2-40B4-BE49-F238E27FC236}">
                <a16:creationId xmlns:a16="http://schemas.microsoft.com/office/drawing/2014/main" id="{E000DB11-B9AD-401E-9F7B-BE38EF7ED2E6}"/>
              </a:ext>
            </a:extLst>
          </p:cNvPr>
          <p:cNvSpPr txBox="1"/>
          <p:nvPr/>
        </p:nvSpPr>
        <p:spPr>
          <a:xfrm>
            <a:off x="1658679" y="1850065"/>
            <a:ext cx="5826642" cy="461665"/>
          </a:xfrm>
          <a:prstGeom prst="rect">
            <a:avLst/>
          </a:prstGeom>
          <a:noFill/>
        </p:spPr>
        <p:txBody>
          <a:bodyPr wrap="square" rtlCol="0">
            <a:spAutoFit/>
          </a:bodyPr>
          <a:lstStyle/>
          <a:p>
            <a:pPr algn="ctr"/>
            <a:r>
              <a:rPr lang="en-US" sz="2400"/>
              <a:t>Nonroutable</a:t>
            </a:r>
            <a:endParaRPr lang="en-US" sz="2400" dirty="0"/>
          </a:p>
        </p:txBody>
      </p:sp>
    </p:spTree>
    <p:custDataLst>
      <p:tags r:id="rId1"/>
    </p:custDataLst>
    <p:extLst>
      <p:ext uri="{BB962C8B-B14F-4D97-AF65-F5344CB8AC3E}">
        <p14:creationId xmlns:p14="http://schemas.microsoft.com/office/powerpoint/2010/main" val="144531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3B93-CAFE-4294-AA2C-EF1A0E4E2E91}"/>
              </a:ext>
            </a:extLst>
          </p:cNvPr>
          <p:cNvSpPr>
            <a:spLocks noGrp="1"/>
          </p:cNvSpPr>
          <p:nvPr>
            <p:ph type="title"/>
          </p:nvPr>
        </p:nvSpPr>
        <p:spPr/>
        <p:txBody>
          <a:bodyPr/>
          <a:lstStyle/>
          <a:p>
            <a:r>
              <a:rPr lang="en-US" dirty="0"/>
              <a:t>IPv6 Addresses</a:t>
            </a:r>
          </a:p>
        </p:txBody>
      </p:sp>
      <p:sp>
        <p:nvSpPr>
          <p:cNvPr id="3" name="Content Placeholder 2">
            <a:extLst>
              <a:ext uri="{FF2B5EF4-FFF2-40B4-BE49-F238E27FC236}">
                <a16:creationId xmlns:a16="http://schemas.microsoft.com/office/drawing/2014/main" id="{483FDF86-2A5D-46A4-9997-957EBCBD2F41}"/>
              </a:ext>
            </a:extLst>
          </p:cNvPr>
          <p:cNvSpPr>
            <a:spLocks noGrp="1"/>
          </p:cNvSpPr>
          <p:nvPr>
            <p:ph idx="1"/>
          </p:nvPr>
        </p:nvSpPr>
        <p:spPr>
          <a:xfrm>
            <a:off x="539750" y="2407920"/>
            <a:ext cx="8299450" cy="3535680"/>
          </a:xfrm>
        </p:spPr>
        <p:txBody>
          <a:bodyPr/>
          <a:lstStyle/>
          <a:p>
            <a:pPr marL="0" indent="0">
              <a:buNone/>
            </a:pPr>
            <a:r>
              <a:rPr lang="en-US" sz="3000" dirty="0"/>
              <a:t>IPV6 enhancements:</a:t>
            </a:r>
          </a:p>
          <a:p>
            <a:r>
              <a:rPr lang="en-US" sz="3000" dirty="0"/>
              <a:t>Subnetting support in the address format</a:t>
            </a:r>
          </a:p>
          <a:p>
            <a:r>
              <a:rPr lang="en-US" sz="3000" dirty="0"/>
              <a:t>Heirarchical addressing schemes</a:t>
            </a:r>
          </a:p>
          <a:p>
            <a:r>
              <a:rPr lang="en-US" sz="3000" dirty="0"/>
              <a:t>Simplified packet headers</a:t>
            </a:r>
          </a:p>
          <a:p>
            <a:r>
              <a:rPr lang="en-US" sz="3000" dirty="0"/>
              <a:t>Multicast allows for multiple destinations </a:t>
            </a:r>
          </a:p>
          <a:p>
            <a:r>
              <a:rPr lang="en-US" sz="3000" dirty="0"/>
              <a:t>Includes IP security </a:t>
            </a:r>
          </a:p>
          <a:p>
            <a:pPr marL="0" indent="0">
              <a:buNone/>
            </a:pPr>
            <a:endParaRPr lang="en-US" dirty="0"/>
          </a:p>
        </p:txBody>
      </p:sp>
      <p:sp>
        <p:nvSpPr>
          <p:cNvPr id="4" name="TextBox 3">
            <a:extLst>
              <a:ext uri="{FF2B5EF4-FFF2-40B4-BE49-F238E27FC236}">
                <a16:creationId xmlns:a16="http://schemas.microsoft.com/office/drawing/2014/main" id="{7689B7EE-0237-4228-8476-E27B56E5F37D}"/>
              </a:ext>
            </a:extLst>
          </p:cNvPr>
          <p:cNvSpPr txBox="1"/>
          <p:nvPr/>
        </p:nvSpPr>
        <p:spPr>
          <a:xfrm>
            <a:off x="539750" y="1347145"/>
            <a:ext cx="8131810" cy="830997"/>
          </a:xfrm>
          <a:prstGeom prst="rect">
            <a:avLst/>
          </a:prstGeom>
          <a:noFill/>
        </p:spPr>
        <p:txBody>
          <a:bodyPr wrap="square" rtlCol="0">
            <a:spAutoFit/>
          </a:bodyPr>
          <a:lstStyle/>
          <a:p>
            <a:r>
              <a:rPr lang="en-US" sz="2400" b="1" dirty="0">
                <a:solidFill>
                  <a:schemeClr val="tx1">
                    <a:lumMod val="50000"/>
                    <a:lumOff val="50000"/>
                  </a:schemeClr>
                </a:solidFill>
              </a:rPr>
              <a:t>IPv6 address example:</a:t>
            </a:r>
            <a:r>
              <a:rPr lang="en-US" sz="2400" dirty="0"/>
              <a:t> 2600:1700:131:1ba0:4894:d6fa:7e7e:75cf</a:t>
            </a:r>
          </a:p>
        </p:txBody>
      </p:sp>
    </p:spTree>
    <p:custDataLst>
      <p:tags r:id="rId1"/>
    </p:custDataLst>
    <p:extLst>
      <p:ext uri="{BB962C8B-B14F-4D97-AF65-F5344CB8AC3E}">
        <p14:creationId xmlns:p14="http://schemas.microsoft.com/office/powerpoint/2010/main" val="3987148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3B93-CAFE-4294-AA2C-EF1A0E4E2E91}"/>
              </a:ext>
            </a:extLst>
          </p:cNvPr>
          <p:cNvSpPr>
            <a:spLocks noGrp="1"/>
          </p:cNvSpPr>
          <p:nvPr>
            <p:ph type="title"/>
          </p:nvPr>
        </p:nvSpPr>
        <p:spPr/>
        <p:txBody>
          <a:bodyPr/>
          <a:lstStyle/>
          <a:p>
            <a:r>
              <a:rPr lang="en-US" dirty="0"/>
              <a:t>IPv6 Addresses (Cont.)</a:t>
            </a:r>
          </a:p>
        </p:txBody>
      </p:sp>
      <p:sp>
        <p:nvSpPr>
          <p:cNvPr id="3" name="Content Placeholder 2">
            <a:extLst>
              <a:ext uri="{FF2B5EF4-FFF2-40B4-BE49-F238E27FC236}">
                <a16:creationId xmlns:a16="http://schemas.microsoft.com/office/drawing/2014/main" id="{483FDF86-2A5D-46A4-9997-957EBCBD2F41}"/>
              </a:ext>
            </a:extLst>
          </p:cNvPr>
          <p:cNvSpPr>
            <a:spLocks noGrp="1"/>
          </p:cNvSpPr>
          <p:nvPr>
            <p:ph idx="1"/>
          </p:nvPr>
        </p:nvSpPr>
        <p:spPr/>
        <p:txBody>
          <a:bodyPr/>
          <a:lstStyle/>
          <a:p>
            <a:pPr marL="0" indent="0">
              <a:buNone/>
            </a:pPr>
            <a:r>
              <a:rPr lang="en-US" sz="3200" dirty="0"/>
              <a:t>Internet Control Message Protocol (ICMP)</a:t>
            </a:r>
            <a:endParaRPr lang="en-US" dirty="0"/>
          </a:p>
        </p:txBody>
      </p:sp>
      <p:pic>
        <p:nvPicPr>
          <p:cNvPr id="5" name="Picture 4">
            <a:extLst>
              <a:ext uri="{FF2B5EF4-FFF2-40B4-BE49-F238E27FC236}">
                <a16:creationId xmlns:a16="http://schemas.microsoft.com/office/drawing/2014/main" id="{7E1265FC-AF24-4EE7-96A4-22FF5CF53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644" y="2095404"/>
            <a:ext cx="6728712" cy="4023360"/>
          </a:xfrm>
          <a:prstGeom prst="rect">
            <a:avLst/>
          </a:prstGeom>
        </p:spPr>
      </p:pic>
    </p:spTree>
    <p:custDataLst>
      <p:tags r:id="rId1"/>
    </p:custDataLst>
    <p:extLst>
      <p:ext uri="{BB962C8B-B14F-4D97-AF65-F5344CB8AC3E}">
        <p14:creationId xmlns:p14="http://schemas.microsoft.com/office/powerpoint/2010/main" val="880932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64FA-5AE9-4508-90A8-67989C183727}"/>
              </a:ext>
            </a:extLst>
          </p:cNvPr>
          <p:cNvSpPr>
            <a:spLocks noGrp="1"/>
          </p:cNvSpPr>
          <p:nvPr>
            <p:ph type="title"/>
          </p:nvPr>
        </p:nvSpPr>
        <p:spPr>
          <a:xfrm>
            <a:off x="539750" y="304800"/>
            <a:ext cx="8299450" cy="990600"/>
          </a:xfrm>
        </p:spPr>
        <p:txBody>
          <a:bodyPr/>
          <a:lstStyle/>
          <a:p>
            <a:r>
              <a:rPr lang="en-US" sz="3600" dirty="0"/>
              <a:t>Network or Internet Layer Threats</a:t>
            </a:r>
          </a:p>
        </p:txBody>
      </p:sp>
      <p:sp>
        <p:nvSpPr>
          <p:cNvPr id="3" name="Content Placeholder 2">
            <a:extLst>
              <a:ext uri="{FF2B5EF4-FFF2-40B4-BE49-F238E27FC236}">
                <a16:creationId xmlns:a16="http://schemas.microsoft.com/office/drawing/2014/main" id="{7D9678AC-B9AA-4BC3-B1BD-45B310C91771}"/>
              </a:ext>
            </a:extLst>
          </p:cNvPr>
          <p:cNvSpPr>
            <a:spLocks noGrp="1"/>
          </p:cNvSpPr>
          <p:nvPr>
            <p:ph idx="1"/>
          </p:nvPr>
        </p:nvSpPr>
        <p:spPr/>
        <p:txBody>
          <a:bodyPr/>
          <a:lstStyle/>
          <a:p>
            <a:r>
              <a:rPr lang="en-US" sz="2800" dirty="0"/>
              <a:t>Sniffers</a:t>
            </a:r>
          </a:p>
          <a:p>
            <a:pPr lvl="1"/>
            <a:r>
              <a:rPr lang="en-US" sz="2800" dirty="0"/>
              <a:t>Hardware- or software-based devices that view or record traffic flows over the network </a:t>
            </a:r>
          </a:p>
          <a:p>
            <a:pPr lvl="1"/>
            <a:r>
              <a:rPr lang="en-US" sz="2800" dirty="0"/>
              <a:t>Sensitive data can be viewed through a sniffer </a:t>
            </a:r>
          </a:p>
          <a:p>
            <a:pPr lvl="1"/>
            <a:r>
              <a:rPr lang="en-US" sz="2800" dirty="0"/>
              <a:t>Promiscuous mode allows a sniffer to capture any packet it can see </a:t>
            </a:r>
          </a:p>
          <a:p>
            <a:pPr lvl="1"/>
            <a:r>
              <a:rPr lang="en-US" sz="2800" dirty="0"/>
              <a:t>Wireshark is most widely used sniffer </a:t>
            </a:r>
          </a:p>
          <a:p>
            <a:endParaRPr lang="en-US" dirty="0"/>
          </a:p>
        </p:txBody>
      </p:sp>
    </p:spTree>
    <p:custDataLst>
      <p:tags r:id="rId1"/>
    </p:custDataLst>
    <p:extLst>
      <p:ext uri="{BB962C8B-B14F-4D97-AF65-F5344CB8AC3E}">
        <p14:creationId xmlns:p14="http://schemas.microsoft.com/office/powerpoint/2010/main" val="40793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64FA-5AE9-4508-90A8-67989C183727}"/>
              </a:ext>
            </a:extLst>
          </p:cNvPr>
          <p:cNvSpPr>
            <a:spLocks noGrp="1"/>
          </p:cNvSpPr>
          <p:nvPr>
            <p:ph type="title"/>
          </p:nvPr>
        </p:nvSpPr>
        <p:spPr/>
        <p:txBody>
          <a:bodyPr/>
          <a:lstStyle/>
          <a:p>
            <a:r>
              <a:rPr lang="en-US" sz="3400" dirty="0"/>
              <a:t>Network or Internet Layer Threats (Cont.)</a:t>
            </a:r>
          </a:p>
        </p:txBody>
      </p:sp>
      <p:sp>
        <p:nvSpPr>
          <p:cNvPr id="3" name="Content Placeholder 2">
            <a:extLst>
              <a:ext uri="{FF2B5EF4-FFF2-40B4-BE49-F238E27FC236}">
                <a16:creationId xmlns:a16="http://schemas.microsoft.com/office/drawing/2014/main" id="{7D9678AC-B9AA-4BC3-B1BD-45B310C91771}"/>
              </a:ext>
            </a:extLst>
          </p:cNvPr>
          <p:cNvSpPr>
            <a:spLocks noGrp="1"/>
          </p:cNvSpPr>
          <p:nvPr>
            <p:ph idx="1"/>
          </p:nvPr>
        </p:nvSpPr>
        <p:spPr/>
        <p:txBody>
          <a:bodyPr/>
          <a:lstStyle/>
          <a:p>
            <a:pPr marL="0" indent="0">
              <a:buNone/>
            </a:pPr>
            <a:r>
              <a:rPr lang="en-US" sz="2800" dirty="0"/>
              <a:t> </a:t>
            </a:r>
          </a:p>
          <a:p>
            <a:endParaRPr lang="en-US" dirty="0"/>
          </a:p>
        </p:txBody>
      </p:sp>
      <p:pic>
        <p:nvPicPr>
          <p:cNvPr id="5" name="Picture 4">
            <a:extLst>
              <a:ext uri="{FF2B5EF4-FFF2-40B4-BE49-F238E27FC236}">
                <a16:creationId xmlns:a16="http://schemas.microsoft.com/office/drawing/2014/main" id="{36BDC34F-02D1-4CE1-82F0-3DC5B2A7F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14" y="1583455"/>
            <a:ext cx="6636371" cy="4471029"/>
          </a:xfrm>
          <a:prstGeom prst="rect">
            <a:avLst/>
          </a:prstGeom>
        </p:spPr>
      </p:pic>
    </p:spTree>
    <p:custDataLst>
      <p:tags r:id="rId1"/>
    </p:custDataLst>
    <p:extLst>
      <p:ext uri="{BB962C8B-B14F-4D97-AF65-F5344CB8AC3E}">
        <p14:creationId xmlns:p14="http://schemas.microsoft.com/office/powerpoint/2010/main" val="981841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6D4-CD9C-4D4D-8498-4E169A0CC4EF}"/>
              </a:ext>
            </a:extLst>
          </p:cNvPr>
          <p:cNvSpPr>
            <a:spLocks noGrp="1"/>
          </p:cNvSpPr>
          <p:nvPr>
            <p:ph type="title"/>
          </p:nvPr>
        </p:nvSpPr>
        <p:spPr/>
        <p:txBody>
          <a:bodyPr/>
          <a:lstStyle/>
          <a:p>
            <a:r>
              <a:rPr lang="en-US" dirty="0"/>
              <a:t>Network or Internet Layer Controls</a:t>
            </a:r>
          </a:p>
        </p:txBody>
      </p:sp>
      <p:graphicFrame>
        <p:nvGraphicFramePr>
          <p:cNvPr id="4" name="Content Placeholder 3">
            <a:extLst>
              <a:ext uri="{FF2B5EF4-FFF2-40B4-BE49-F238E27FC236}">
                <a16:creationId xmlns:a16="http://schemas.microsoft.com/office/drawing/2014/main" id="{7EE957FB-23F9-4E2A-9FBD-E100B5E2B59B}"/>
              </a:ext>
            </a:extLst>
          </p:cNvPr>
          <p:cNvGraphicFramePr>
            <a:graphicFrameLocks noGrp="1"/>
          </p:cNvGraphicFramePr>
          <p:nvPr>
            <p:ph idx="1"/>
            <p:extLst>
              <p:ext uri="{D42A27DB-BD31-4B8C-83A1-F6EECF244321}">
                <p14:modId xmlns:p14="http://schemas.microsoft.com/office/powerpoint/2010/main" val="3068125236"/>
              </p:ext>
            </p:extLst>
          </p:nvPr>
        </p:nvGraphicFramePr>
        <p:xfrm>
          <a:off x="1112520" y="2111692"/>
          <a:ext cx="6918960" cy="33070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65166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EDF5-16DD-420F-806A-148269F784F2}"/>
              </a:ext>
            </a:extLst>
          </p:cNvPr>
          <p:cNvSpPr>
            <a:spLocks noGrp="1"/>
          </p:cNvSpPr>
          <p:nvPr>
            <p:ph type="title"/>
          </p:nvPr>
        </p:nvSpPr>
        <p:spPr/>
        <p:txBody>
          <a:bodyPr/>
          <a:lstStyle/>
          <a:p>
            <a:r>
              <a:rPr lang="en-US" dirty="0"/>
              <a:t>Host-to-Host Layer Protocols</a:t>
            </a:r>
          </a:p>
        </p:txBody>
      </p:sp>
      <p:pic>
        <p:nvPicPr>
          <p:cNvPr id="5" name="Content Placeholder 4">
            <a:extLst>
              <a:ext uri="{FF2B5EF4-FFF2-40B4-BE49-F238E27FC236}">
                <a16:creationId xmlns:a16="http://schemas.microsoft.com/office/drawing/2014/main" id="{7EBAF01D-B215-48F4-B7B6-3C3133EF17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6326" y="2313522"/>
            <a:ext cx="6402771" cy="3383280"/>
          </a:xfrm>
        </p:spPr>
      </p:pic>
      <p:sp>
        <p:nvSpPr>
          <p:cNvPr id="6" name="TextBox 5">
            <a:extLst>
              <a:ext uri="{FF2B5EF4-FFF2-40B4-BE49-F238E27FC236}">
                <a16:creationId xmlns:a16="http://schemas.microsoft.com/office/drawing/2014/main" id="{D59ABDE1-4646-4D91-B2E8-B89BA04F1328}"/>
              </a:ext>
            </a:extLst>
          </p:cNvPr>
          <p:cNvSpPr txBox="1"/>
          <p:nvPr/>
        </p:nvSpPr>
        <p:spPr>
          <a:xfrm>
            <a:off x="1008968" y="1387784"/>
            <a:ext cx="7097486" cy="523220"/>
          </a:xfrm>
          <a:prstGeom prst="rect">
            <a:avLst/>
          </a:prstGeom>
          <a:noFill/>
        </p:spPr>
        <p:txBody>
          <a:bodyPr wrap="square" rtlCol="0">
            <a:spAutoFit/>
          </a:bodyPr>
          <a:lstStyle/>
          <a:p>
            <a:pPr algn="ctr"/>
            <a:r>
              <a:rPr lang="en-US" sz="2800" dirty="0"/>
              <a:t>TCP startup and shutdown</a:t>
            </a:r>
          </a:p>
        </p:txBody>
      </p:sp>
    </p:spTree>
    <p:custDataLst>
      <p:tags r:id="rId1"/>
    </p:custDataLst>
    <p:extLst>
      <p:ext uri="{BB962C8B-B14F-4D97-AF65-F5344CB8AC3E}">
        <p14:creationId xmlns:p14="http://schemas.microsoft.com/office/powerpoint/2010/main" val="3276173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EDF5-16DD-420F-806A-148269F784F2}"/>
              </a:ext>
            </a:extLst>
          </p:cNvPr>
          <p:cNvSpPr>
            <a:spLocks noGrp="1"/>
          </p:cNvSpPr>
          <p:nvPr>
            <p:ph type="title"/>
          </p:nvPr>
        </p:nvSpPr>
        <p:spPr/>
        <p:txBody>
          <a:bodyPr/>
          <a:lstStyle/>
          <a:p>
            <a:r>
              <a:rPr lang="en-US" dirty="0"/>
              <a:t>Host-to-Host Layer Protocols (Cont.)</a:t>
            </a:r>
          </a:p>
        </p:txBody>
      </p:sp>
      <p:sp>
        <p:nvSpPr>
          <p:cNvPr id="6" name="TextBox 5">
            <a:extLst>
              <a:ext uri="{FF2B5EF4-FFF2-40B4-BE49-F238E27FC236}">
                <a16:creationId xmlns:a16="http://schemas.microsoft.com/office/drawing/2014/main" id="{D59ABDE1-4646-4D91-B2E8-B89BA04F1328}"/>
              </a:ext>
            </a:extLst>
          </p:cNvPr>
          <p:cNvSpPr txBox="1"/>
          <p:nvPr/>
        </p:nvSpPr>
        <p:spPr>
          <a:xfrm>
            <a:off x="788532" y="1325321"/>
            <a:ext cx="7097486" cy="523220"/>
          </a:xfrm>
          <a:prstGeom prst="rect">
            <a:avLst/>
          </a:prstGeom>
          <a:noFill/>
        </p:spPr>
        <p:txBody>
          <a:bodyPr wrap="square" rtlCol="0">
            <a:spAutoFit/>
          </a:bodyPr>
          <a:lstStyle/>
          <a:p>
            <a:pPr algn="ctr"/>
            <a:r>
              <a:rPr lang="en-US" sz="2800" dirty="0"/>
              <a:t>TCP frame structure</a:t>
            </a:r>
          </a:p>
        </p:txBody>
      </p:sp>
      <p:pic>
        <p:nvPicPr>
          <p:cNvPr id="8" name="Content Placeholder 7">
            <a:extLst>
              <a:ext uri="{FF2B5EF4-FFF2-40B4-BE49-F238E27FC236}">
                <a16:creationId xmlns:a16="http://schemas.microsoft.com/office/drawing/2014/main" id="{6EB4808A-02EC-48C9-807D-B9D5D6545D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532" y="2014520"/>
            <a:ext cx="7348703" cy="3840480"/>
          </a:xfrm>
        </p:spPr>
      </p:pic>
    </p:spTree>
    <p:custDataLst>
      <p:tags r:id="rId1"/>
    </p:custDataLst>
    <p:extLst>
      <p:ext uri="{BB962C8B-B14F-4D97-AF65-F5344CB8AC3E}">
        <p14:creationId xmlns:p14="http://schemas.microsoft.com/office/powerpoint/2010/main" val="268499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a:t>OSI Reference Model</a:t>
            </a:r>
          </a:p>
        </p:txBody>
      </p:sp>
      <p:pic>
        <p:nvPicPr>
          <p:cNvPr id="5" name="Content Placeholder 4">
            <a:extLst>
              <a:ext uri="{FF2B5EF4-FFF2-40B4-BE49-F238E27FC236}">
                <a16:creationId xmlns:a16="http://schemas.microsoft.com/office/drawing/2014/main" id="{B387DE7D-2230-4038-B0FD-3780BF69C27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96781" y="1426648"/>
            <a:ext cx="6185388" cy="4114800"/>
          </a:xfrm>
        </p:spPr>
      </p:pic>
    </p:spTree>
    <p:custDataLst>
      <p:tags r:id="rId1"/>
    </p:custDataLst>
    <p:extLst>
      <p:ext uri="{BB962C8B-B14F-4D97-AF65-F5344CB8AC3E}">
        <p14:creationId xmlns:p14="http://schemas.microsoft.com/office/powerpoint/2010/main" val="1700145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F30-4FAB-40F9-B4E4-B671B7F2537B}"/>
              </a:ext>
            </a:extLst>
          </p:cNvPr>
          <p:cNvSpPr>
            <a:spLocks noGrp="1"/>
          </p:cNvSpPr>
          <p:nvPr>
            <p:ph type="title"/>
          </p:nvPr>
        </p:nvSpPr>
        <p:spPr/>
        <p:txBody>
          <a:bodyPr/>
          <a:lstStyle/>
          <a:p>
            <a:r>
              <a:rPr lang="en-US" dirty="0"/>
              <a:t>Host-to-Host Layer Threats</a:t>
            </a:r>
          </a:p>
        </p:txBody>
      </p:sp>
      <p:graphicFrame>
        <p:nvGraphicFramePr>
          <p:cNvPr id="4" name="Content Placeholder 3">
            <a:extLst>
              <a:ext uri="{FF2B5EF4-FFF2-40B4-BE49-F238E27FC236}">
                <a16:creationId xmlns:a16="http://schemas.microsoft.com/office/drawing/2014/main" id="{75414E13-FBD6-49B3-85BA-296C3BA85534}"/>
              </a:ext>
            </a:extLst>
          </p:cNvPr>
          <p:cNvGraphicFramePr>
            <a:graphicFrameLocks noGrp="1"/>
          </p:cNvGraphicFramePr>
          <p:nvPr>
            <p:ph idx="1"/>
            <p:extLst>
              <p:ext uri="{D42A27DB-BD31-4B8C-83A1-F6EECF244321}">
                <p14:modId xmlns:p14="http://schemas.microsoft.com/office/powerpoint/2010/main" val="569276915"/>
              </p:ext>
            </p:extLst>
          </p:nvPr>
        </p:nvGraphicFramePr>
        <p:xfrm>
          <a:off x="853440" y="1691640"/>
          <a:ext cx="7437120" cy="38709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02802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63DC-D8C6-4D2B-B350-984680080C09}"/>
              </a:ext>
            </a:extLst>
          </p:cNvPr>
          <p:cNvSpPr>
            <a:spLocks noGrp="1"/>
          </p:cNvSpPr>
          <p:nvPr>
            <p:ph type="title"/>
          </p:nvPr>
        </p:nvSpPr>
        <p:spPr/>
        <p:txBody>
          <a:bodyPr/>
          <a:lstStyle/>
          <a:p>
            <a:r>
              <a:rPr lang="en-US" dirty="0"/>
              <a:t>Host-to-Host Layer Controls</a:t>
            </a:r>
          </a:p>
        </p:txBody>
      </p:sp>
      <p:graphicFrame>
        <p:nvGraphicFramePr>
          <p:cNvPr id="4" name="Content Placeholder 3">
            <a:extLst>
              <a:ext uri="{FF2B5EF4-FFF2-40B4-BE49-F238E27FC236}">
                <a16:creationId xmlns:a16="http://schemas.microsoft.com/office/drawing/2014/main" id="{EDE3EB6F-5E28-49AE-B0F1-BC9F984AF09F}"/>
              </a:ext>
            </a:extLst>
          </p:cNvPr>
          <p:cNvGraphicFramePr>
            <a:graphicFrameLocks noGrp="1"/>
          </p:cNvGraphicFramePr>
          <p:nvPr>
            <p:ph idx="1"/>
            <p:extLst>
              <p:ext uri="{D42A27DB-BD31-4B8C-83A1-F6EECF244321}">
                <p14:modId xmlns:p14="http://schemas.microsoft.com/office/powerpoint/2010/main" val="2388454043"/>
              </p:ext>
            </p:extLst>
          </p:nvPr>
        </p:nvGraphicFramePr>
        <p:xfrm>
          <a:off x="1028609" y="1485901"/>
          <a:ext cx="7321731" cy="4264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91951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B04D-9828-44D7-A3FE-AF9A69E4F4F9}"/>
              </a:ext>
            </a:extLst>
          </p:cNvPr>
          <p:cNvSpPr>
            <a:spLocks noGrp="1"/>
          </p:cNvSpPr>
          <p:nvPr>
            <p:ph type="title"/>
          </p:nvPr>
        </p:nvSpPr>
        <p:spPr/>
        <p:txBody>
          <a:bodyPr/>
          <a:lstStyle/>
          <a:p>
            <a:r>
              <a:rPr lang="en-US" dirty="0"/>
              <a:t>Application Layer </a:t>
            </a:r>
          </a:p>
        </p:txBody>
      </p:sp>
      <p:sp>
        <p:nvSpPr>
          <p:cNvPr id="3" name="Content Placeholder 2">
            <a:extLst>
              <a:ext uri="{FF2B5EF4-FFF2-40B4-BE49-F238E27FC236}">
                <a16:creationId xmlns:a16="http://schemas.microsoft.com/office/drawing/2014/main" id="{F8EFB3F6-C43F-4872-B5C2-49CE8B1B7175}"/>
              </a:ext>
            </a:extLst>
          </p:cNvPr>
          <p:cNvSpPr>
            <a:spLocks noGrp="1"/>
          </p:cNvSpPr>
          <p:nvPr>
            <p:ph idx="1"/>
          </p:nvPr>
        </p:nvSpPr>
        <p:spPr/>
        <p:txBody>
          <a:bodyPr/>
          <a:lstStyle/>
          <a:p>
            <a:pPr marL="0" indent="0">
              <a:buNone/>
            </a:pPr>
            <a:r>
              <a:rPr lang="en-US" sz="2400" dirty="0"/>
              <a:t>Application Layer services: </a:t>
            </a:r>
          </a:p>
          <a:p>
            <a:r>
              <a:rPr lang="en-US" sz="2400" b="1" dirty="0"/>
              <a:t>Domain Name System (DNS)</a:t>
            </a:r>
            <a:r>
              <a:rPr lang="en-US" sz="2400" dirty="0"/>
              <a:t> converts fully qualified domain names (FQDNs) into numeric IP addresses; uses DNS uses TCP and UDP </a:t>
            </a:r>
          </a:p>
          <a:p>
            <a:r>
              <a:rPr lang="en-US" sz="2400" b="1" dirty="0"/>
              <a:t>File Transfer Protocol (FTP)</a:t>
            </a:r>
            <a:r>
              <a:rPr lang="en-US" sz="2400" dirty="0"/>
              <a:t> moves files from one computer to another </a:t>
            </a:r>
          </a:p>
          <a:p>
            <a:r>
              <a:rPr lang="en-US" sz="2400" b="1" dirty="0"/>
              <a:t>Hypertext Transfer Protocol (HTTP)</a:t>
            </a:r>
            <a:r>
              <a:rPr lang="en-US" sz="2400" dirty="0"/>
              <a:t> uses a request response protocol in which a client sends a request and a server sends a response; used across the Internet</a:t>
            </a:r>
          </a:p>
          <a:p>
            <a:r>
              <a:rPr lang="en-US" sz="2400" b="1" dirty="0"/>
              <a:t>Simple Network Management Protocol (SNMP)</a:t>
            </a:r>
            <a:r>
              <a:rPr lang="en-US" sz="2400" dirty="0"/>
              <a:t> is a UDP service; offers encryption </a:t>
            </a:r>
          </a:p>
        </p:txBody>
      </p:sp>
    </p:spTree>
    <p:custDataLst>
      <p:tags r:id="rId1"/>
    </p:custDataLst>
    <p:extLst>
      <p:ext uri="{BB962C8B-B14F-4D97-AF65-F5344CB8AC3E}">
        <p14:creationId xmlns:p14="http://schemas.microsoft.com/office/powerpoint/2010/main" val="99143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B04D-9828-44D7-A3FE-AF9A69E4F4F9}"/>
              </a:ext>
            </a:extLst>
          </p:cNvPr>
          <p:cNvSpPr>
            <a:spLocks noGrp="1"/>
          </p:cNvSpPr>
          <p:nvPr>
            <p:ph type="title"/>
          </p:nvPr>
        </p:nvSpPr>
        <p:spPr/>
        <p:txBody>
          <a:bodyPr/>
          <a:lstStyle/>
          <a:p>
            <a:r>
              <a:rPr lang="en-US" dirty="0"/>
              <a:t>Application Layer (Cont.) </a:t>
            </a:r>
          </a:p>
        </p:txBody>
      </p:sp>
      <p:sp>
        <p:nvSpPr>
          <p:cNvPr id="3" name="Content Placeholder 2">
            <a:extLst>
              <a:ext uri="{FF2B5EF4-FFF2-40B4-BE49-F238E27FC236}">
                <a16:creationId xmlns:a16="http://schemas.microsoft.com/office/drawing/2014/main" id="{F8EFB3F6-C43F-4872-B5C2-49CE8B1B7175}"/>
              </a:ext>
            </a:extLst>
          </p:cNvPr>
          <p:cNvSpPr>
            <a:spLocks noGrp="1"/>
          </p:cNvSpPr>
          <p:nvPr>
            <p:ph idx="1"/>
          </p:nvPr>
        </p:nvSpPr>
        <p:spPr/>
        <p:txBody>
          <a:bodyPr/>
          <a:lstStyle/>
          <a:p>
            <a:pPr marL="0" indent="0">
              <a:buNone/>
            </a:pPr>
            <a:r>
              <a:rPr lang="en-US" sz="2400" dirty="0"/>
              <a:t>Application Layer services:</a:t>
            </a:r>
          </a:p>
          <a:p>
            <a:r>
              <a:rPr lang="en-US" sz="2400" b="1" dirty="0"/>
              <a:t>Telnet</a:t>
            </a:r>
            <a:r>
              <a:rPr lang="en-US" sz="2400" dirty="0"/>
              <a:t> is a TCP service; enables client at one site to establish a session with host at another site</a:t>
            </a:r>
          </a:p>
          <a:p>
            <a:r>
              <a:rPr lang="en-US" sz="2400" b="1" dirty="0"/>
              <a:t>Simple Mail Transfer Protocol (SMTP)</a:t>
            </a:r>
            <a:r>
              <a:rPr lang="en-US" sz="2400" dirty="0"/>
              <a:t> is a TCP service; designed for exchange of electronic mail between networked systems</a:t>
            </a:r>
          </a:p>
          <a:p>
            <a:r>
              <a:rPr lang="en-US" sz="2400" b="1" dirty="0"/>
              <a:t>Trivial File Transfer Protocol (TFTP)</a:t>
            </a:r>
            <a:r>
              <a:rPr lang="en-US" sz="2400" dirty="0"/>
              <a:t> transfers router configuration files and by cable companies to configure cable modems; requires no authentication</a:t>
            </a:r>
          </a:p>
          <a:p>
            <a:endParaRPr lang="en-US" sz="2400" dirty="0"/>
          </a:p>
        </p:txBody>
      </p:sp>
    </p:spTree>
    <p:custDataLst>
      <p:tags r:id="rId1"/>
    </p:custDataLst>
    <p:extLst>
      <p:ext uri="{BB962C8B-B14F-4D97-AF65-F5344CB8AC3E}">
        <p14:creationId xmlns:p14="http://schemas.microsoft.com/office/powerpoint/2010/main" val="3222714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A602-596F-4446-A129-028DDA80EDDF}"/>
              </a:ext>
            </a:extLst>
          </p:cNvPr>
          <p:cNvSpPr>
            <a:spLocks noGrp="1"/>
          </p:cNvSpPr>
          <p:nvPr>
            <p:ph type="title"/>
          </p:nvPr>
        </p:nvSpPr>
        <p:spPr/>
        <p:txBody>
          <a:bodyPr/>
          <a:lstStyle/>
          <a:p>
            <a:r>
              <a:rPr lang="en-US" dirty="0"/>
              <a:t>Application Layer Threats</a:t>
            </a:r>
          </a:p>
        </p:txBody>
      </p:sp>
      <p:graphicFrame>
        <p:nvGraphicFramePr>
          <p:cNvPr id="5" name="Content Placeholder 4">
            <a:extLst>
              <a:ext uri="{FF2B5EF4-FFF2-40B4-BE49-F238E27FC236}">
                <a16:creationId xmlns:a16="http://schemas.microsoft.com/office/drawing/2014/main" id="{51651B8D-FB10-46F0-A599-72E4C3B27E76}"/>
              </a:ext>
            </a:extLst>
          </p:cNvPr>
          <p:cNvGraphicFramePr>
            <a:graphicFrameLocks noGrp="1"/>
          </p:cNvGraphicFramePr>
          <p:nvPr>
            <p:ph idx="1"/>
            <p:extLst>
              <p:ext uri="{D42A27DB-BD31-4B8C-83A1-F6EECF244321}">
                <p14:modId xmlns:p14="http://schemas.microsoft.com/office/powerpoint/2010/main" val="2309909405"/>
              </p:ext>
            </p:extLst>
          </p:nvPr>
        </p:nvGraphicFramePr>
        <p:xfrm>
          <a:off x="816769" y="1443037"/>
          <a:ext cx="7510462" cy="435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17935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9B19-9E81-459A-A21D-A6E40B403FFD}"/>
              </a:ext>
            </a:extLst>
          </p:cNvPr>
          <p:cNvSpPr>
            <a:spLocks noGrp="1"/>
          </p:cNvSpPr>
          <p:nvPr>
            <p:ph type="title"/>
          </p:nvPr>
        </p:nvSpPr>
        <p:spPr/>
        <p:txBody>
          <a:bodyPr/>
          <a:lstStyle/>
          <a:p>
            <a:pPr>
              <a:tabLst>
                <a:tab pos="4800600" algn="l"/>
              </a:tabLst>
            </a:pPr>
            <a:r>
              <a:rPr lang="en-US" dirty="0"/>
              <a:t>Application Layer Controls</a:t>
            </a:r>
          </a:p>
        </p:txBody>
      </p:sp>
      <p:graphicFrame>
        <p:nvGraphicFramePr>
          <p:cNvPr id="4" name="Content Placeholder 3">
            <a:extLst>
              <a:ext uri="{FF2B5EF4-FFF2-40B4-BE49-F238E27FC236}">
                <a16:creationId xmlns:a16="http://schemas.microsoft.com/office/drawing/2014/main" id="{FD6B8369-BDFD-4263-8B72-FA6CBE33B40F}"/>
              </a:ext>
            </a:extLst>
          </p:cNvPr>
          <p:cNvGraphicFramePr>
            <a:graphicFrameLocks noGrp="1"/>
          </p:cNvGraphicFramePr>
          <p:nvPr>
            <p:ph idx="1"/>
            <p:extLst>
              <p:ext uri="{D42A27DB-BD31-4B8C-83A1-F6EECF244321}">
                <p14:modId xmlns:p14="http://schemas.microsoft.com/office/powerpoint/2010/main" val="361148397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67330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9B19-9E81-459A-A21D-A6E40B403FFD}"/>
              </a:ext>
            </a:extLst>
          </p:cNvPr>
          <p:cNvSpPr>
            <a:spLocks noGrp="1"/>
          </p:cNvSpPr>
          <p:nvPr>
            <p:ph type="title"/>
          </p:nvPr>
        </p:nvSpPr>
        <p:spPr/>
        <p:txBody>
          <a:bodyPr/>
          <a:lstStyle/>
          <a:p>
            <a:pPr>
              <a:tabLst>
                <a:tab pos="4800600" algn="l"/>
              </a:tabLst>
            </a:pPr>
            <a:r>
              <a:rPr lang="en-US" dirty="0"/>
              <a:t>Application Layer Controls (Cont.)</a:t>
            </a:r>
          </a:p>
        </p:txBody>
      </p:sp>
      <p:pic>
        <p:nvPicPr>
          <p:cNvPr id="6" name="Content Placeholder 5">
            <a:extLst>
              <a:ext uri="{FF2B5EF4-FFF2-40B4-BE49-F238E27FC236}">
                <a16:creationId xmlns:a16="http://schemas.microsoft.com/office/drawing/2014/main" id="{EDA81AF7-DC63-43E1-AB5E-8FCE91B9C6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0757" y="2027992"/>
            <a:ext cx="7102486" cy="3716416"/>
          </a:xfrm>
        </p:spPr>
      </p:pic>
      <p:sp>
        <p:nvSpPr>
          <p:cNvPr id="3" name="TextBox 2">
            <a:extLst>
              <a:ext uri="{FF2B5EF4-FFF2-40B4-BE49-F238E27FC236}">
                <a16:creationId xmlns:a16="http://schemas.microsoft.com/office/drawing/2014/main" id="{62A99454-2852-4CA9-B4C0-659C1F80A0A6}"/>
              </a:ext>
            </a:extLst>
          </p:cNvPr>
          <p:cNvSpPr txBox="1"/>
          <p:nvPr/>
        </p:nvSpPr>
        <p:spPr>
          <a:xfrm>
            <a:off x="1471612" y="1304523"/>
            <a:ext cx="6200775" cy="477054"/>
          </a:xfrm>
          <a:prstGeom prst="rect">
            <a:avLst/>
          </a:prstGeom>
          <a:noFill/>
        </p:spPr>
        <p:txBody>
          <a:bodyPr wrap="square" rtlCol="0">
            <a:spAutoFit/>
          </a:bodyPr>
          <a:lstStyle/>
          <a:p>
            <a:r>
              <a:rPr lang="en-US" sz="2500" dirty="0"/>
              <a:t>TCP/IP model and each layer’s controls</a:t>
            </a:r>
          </a:p>
        </p:txBody>
      </p:sp>
    </p:spTree>
    <p:custDataLst>
      <p:tags r:id="rId1"/>
    </p:custDataLst>
    <p:extLst>
      <p:ext uri="{BB962C8B-B14F-4D97-AF65-F5344CB8AC3E}">
        <p14:creationId xmlns:p14="http://schemas.microsoft.com/office/powerpoint/2010/main" val="30032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420688"/>
            <a:ext cx="8299450" cy="990600"/>
          </a:xfrm>
          <a:noFill/>
        </p:spPr>
        <p:txBody>
          <a:bodyPr/>
          <a:lstStyle/>
          <a:p>
            <a:r>
              <a:rPr lang="en-US" dirty="0">
                <a:ea typeface="ＭＳ Ｐゴシック"/>
                <a:cs typeface="ＭＳ Ｐゴシック"/>
              </a:rPr>
              <a:t>Summary</a:t>
            </a:r>
          </a:p>
        </p:txBody>
      </p:sp>
      <p:sp>
        <p:nvSpPr>
          <p:cNvPr id="15363" name="Rectangle 3"/>
          <p:cNvSpPr>
            <a:spLocks noGrp="1" noChangeArrowheads="1"/>
          </p:cNvSpPr>
          <p:nvPr>
            <p:ph type="body" idx="1"/>
          </p:nvPr>
        </p:nvSpPr>
        <p:spPr>
          <a:xfrm>
            <a:off x="539750" y="1393825"/>
            <a:ext cx="8299450" cy="4648200"/>
          </a:xfrm>
        </p:spPr>
        <p:txBody>
          <a:bodyPr/>
          <a:lstStyle/>
          <a:p>
            <a:pPr lvl="0"/>
            <a:r>
              <a:rPr lang="en-US" sz="3200" dirty="0"/>
              <a:t>The OSI Reference Model and the TCP/IP model</a:t>
            </a:r>
          </a:p>
          <a:p>
            <a:pPr lvl="0"/>
            <a:r>
              <a:rPr lang="en-US" sz="3200" dirty="0"/>
              <a:t>Common TCP/IP protocols and how they are used </a:t>
            </a:r>
          </a:p>
          <a:p>
            <a:pPr lvl="0"/>
            <a:r>
              <a:rPr lang="en-US" sz="3200" dirty="0"/>
              <a:t>Common TCP/IP attacks</a:t>
            </a:r>
          </a:p>
          <a:p>
            <a:pPr marL="0" indent="0">
              <a:buFont typeface="Wingdings" pitchFamily="2" charset="2"/>
              <a:buNone/>
              <a:defRPr/>
            </a:pPr>
            <a:endParaRPr lang="en-US" sz="3200" dirty="0"/>
          </a:p>
          <a:p>
            <a:pPr marL="0" indent="0">
              <a:buFont typeface="Wingdings" pitchFamily="2" charset="2"/>
              <a:buNone/>
              <a:defRPr/>
            </a:pPr>
            <a:endParaRPr lang="en-US" sz="32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1DF4-F902-45A7-B31E-6E2949CF318C}"/>
              </a:ext>
            </a:extLst>
          </p:cNvPr>
          <p:cNvSpPr>
            <a:spLocks noGrp="1"/>
          </p:cNvSpPr>
          <p:nvPr>
            <p:ph type="title"/>
          </p:nvPr>
        </p:nvSpPr>
        <p:spPr/>
        <p:txBody>
          <a:bodyPr/>
          <a:lstStyle/>
          <a:p>
            <a:r>
              <a:rPr lang="en-US" dirty="0"/>
              <a:t>The Role of Protocols</a:t>
            </a:r>
          </a:p>
        </p:txBody>
      </p:sp>
      <p:sp>
        <p:nvSpPr>
          <p:cNvPr id="3" name="Content Placeholder 2">
            <a:extLst>
              <a:ext uri="{FF2B5EF4-FFF2-40B4-BE49-F238E27FC236}">
                <a16:creationId xmlns:a16="http://schemas.microsoft.com/office/drawing/2014/main" id="{2931A020-36FC-429D-BE1E-172D93AA7399}"/>
              </a:ext>
            </a:extLst>
          </p:cNvPr>
          <p:cNvSpPr>
            <a:spLocks noGrp="1"/>
          </p:cNvSpPr>
          <p:nvPr>
            <p:ph idx="1"/>
          </p:nvPr>
        </p:nvSpPr>
        <p:spPr/>
        <p:txBody>
          <a:bodyPr/>
          <a:lstStyle/>
          <a:p>
            <a:r>
              <a:rPr lang="en-US" sz="3000" dirty="0"/>
              <a:t>Set of agreed-upon rules through which communication takes place</a:t>
            </a:r>
          </a:p>
          <a:p>
            <a:r>
              <a:rPr lang="en-US" sz="3000" dirty="0"/>
              <a:t>Enable dissimilar systems to communicate quickly, easily, efficiently</a:t>
            </a:r>
          </a:p>
          <a:p>
            <a:pPr marL="455613" lvl="1" indent="0">
              <a:buNone/>
            </a:pPr>
            <a:endParaRPr lang="en-US" sz="3200" dirty="0"/>
          </a:p>
        </p:txBody>
      </p:sp>
    </p:spTree>
    <p:custDataLst>
      <p:tags r:id="rId1"/>
    </p:custDataLst>
    <p:extLst>
      <p:ext uri="{BB962C8B-B14F-4D97-AF65-F5344CB8AC3E}">
        <p14:creationId xmlns:p14="http://schemas.microsoft.com/office/powerpoint/2010/main" val="134103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8A5E-6418-4ECD-920D-5042222BD6CF}"/>
              </a:ext>
            </a:extLst>
          </p:cNvPr>
          <p:cNvSpPr>
            <a:spLocks noGrp="1"/>
          </p:cNvSpPr>
          <p:nvPr>
            <p:ph type="title"/>
          </p:nvPr>
        </p:nvSpPr>
        <p:spPr/>
        <p:txBody>
          <a:bodyPr/>
          <a:lstStyle/>
          <a:p>
            <a:r>
              <a:rPr lang="en-US" dirty="0"/>
              <a:t>Layer 1: Physical Layer </a:t>
            </a:r>
          </a:p>
        </p:txBody>
      </p:sp>
      <p:graphicFrame>
        <p:nvGraphicFramePr>
          <p:cNvPr id="4" name="Content Placeholder 3">
            <a:extLst>
              <a:ext uri="{FF2B5EF4-FFF2-40B4-BE49-F238E27FC236}">
                <a16:creationId xmlns:a16="http://schemas.microsoft.com/office/drawing/2014/main" id="{E8BB98AF-9B64-483C-AB54-C16A52AD2F4D}"/>
              </a:ext>
            </a:extLst>
          </p:cNvPr>
          <p:cNvGraphicFramePr>
            <a:graphicFrameLocks noGrp="1"/>
          </p:cNvGraphicFramePr>
          <p:nvPr>
            <p:ph idx="1"/>
            <p:extLst>
              <p:ext uri="{D42A27DB-BD31-4B8C-83A1-F6EECF244321}">
                <p14:modId xmlns:p14="http://schemas.microsoft.com/office/powerpoint/2010/main" val="2568866786"/>
              </p:ext>
            </p:extLst>
          </p:nvPr>
        </p:nvGraphicFramePr>
        <p:xfrm>
          <a:off x="422275" y="1478280"/>
          <a:ext cx="829945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69653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B799-FB70-40A8-88A1-43F25335C3CE}"/>
              </a:ext>
            </a:extLst>
          </p:cNvPr>
          <p:cNvSpPr>
            <a:spLocks noGrp="1"/>
          </p:cNvSpPr>
          <p:nvPr>
            <p:ph type="title"/>
          </p:nvPr>
        </p:nvSpPr>
        <p:spPr/>
        <p:txBody>
          <a:bodyPr/>
          <a:lstStyle/>
          <a:p>
            <a:r>
              <a:rPr lang="en-US" dirty="0"/>
              <a:t>Layer 1: Physical Layer (Cont.)</a:t>
            </a:r>
          </a:p>
        </p:txBody>
      </p:sp>
      <p:sp>
        <p:nvSpPr>
          <p:cNvPr id="3" name="Content Placeholder 2">
            <a:extLst>
              <a:ext uri="{FF2B5EF4-FFF2-40B4-BE49-F238E27FC236}">
                <a16:creationId xmlns:a16="http://schemas.microsoft.com/office/drawing/2014/main" id="{696D430B-3687-466F-89E9-EE8ECD6EACD7}"/>
              </a:ext>
            </a:extLst>
          </p:cNvPr>
          <p:cNvSpPr>
            <a:spLocks noGrp="1"/>
          </p:cNvSpPr>
          <p:nvPr>
            <p:ph idx="1"/>
          </p:nvPr>
        </p:nvSpPr>
        <p:spPr>
          <a:xfrm>
            <a:off x="539750" y="1478280"/>
            <a:ext cx="8299450" cy="4465320"/>
          </a:xfrm>
        </p:spPr>
        <p:txBody>
          <a:bodyPr/>
          <a:lstStyle/>
          <a:p>
            <a:pPr lvl="0"/>
            <a:r>
              <a:rPr lang="en-US" sz="3200" dirty="0"/>
              <a:t>Physical Layer characteristics </a:t>
            </a:r>
          </a:p>
          <a:p>
            <a:pPr lvl="1"/>
            <a:r>
              <a:rPr lang="en-US" sz="2800" dirty="0"/>
              <a:t>Voltage levels</a:t>
            </a:r>
          </a:p>
          <a:p>
            <a:pPr lvl="1"/>
            <a:r>
              <a:rPr lang="en-US" sz="2800" dirty="0"/>
              <a:t>Data rates</a:t>
            </a:r>
          </a:p>
          <a:p>
            <a:pPr lvl="1"/>
            <a:r>
              <a:rPr lang="en-US" sz="2800" dirty="0"/>
              <a:t>Maximum transmission distances</a:t>
            </a:r>
          </a:p>
          <a:p>
            <a:pPr lvl="1"/>
            <a:r>
              <a:rPr lang="en-US" sz="2800" dirty="0"/>
              <a:t>Timing of voltage changes</a:t>
            </a:r>
          </a:p>
          <a:p>
            <a:pPr lvl="1"/>
            <a:r>
              <a:rPr lang="en-US" sz="2800" dirty="0"/>
              <a:t>Physical connectors and adaptors</a:t>
            </a:r>
          </a:p>
          <a:p>
            <a:pPr lvl="1"/>
            <a:r>
              <a:rPr lang="en-US" sz="2800" dirty="0"/>
              <a:t>Topology or physical layout of the network </a:t>
            </a:r>
          </a:p>
          <a:p>
            <a:endParaRPr lang="en-US" dirty="0"/>
          </a:p>
        </p:txBody>
      </p:sp>
    </p:spTree>
    <p:custDataLst>
      <p:tags r:id="rId1"/>
    </p:custDataLst>
    <p:extLst>
      <p:ext uri="{BB962C8B-B14F-4D97-AF65-F5344CB8AC3E}">
        <p14:creationId xmlns:p14="http://schemas.microsoft.com/office/powerpoint/2010/main" val="28693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530D-06D8-49F6-AFA3-3644980FC351}"/>
              </a:ext>
            </a:extLst>
          </p:cNvPr>
          <p:cNvSpPr>
            <a:spLocks noGrp="1"/>
          </p:cNvSpPr>
          <p:nvPr>
            <p:ph type="title"/>
          </p:nvPr>
        </p:nvSpPr>
        <p:spPr/>
        <p:txBody>
          <a:bodyPr/>
          <a:lstStyle/>
          <a:p>
            <a:r>
              <a:rPr lang="en-US" dirty="0"/>
              <a:t>Layer 2: Data Link Layer</a:t>
            </a:r>
          </a:p>
        </p:txBody>
      </p:sp>
      <p:graphicFrame>
        <p:nvGraphicFramePr>
          <p:cNvPr id="4" name="Content Placeholder 3">
            <a:extLst>
              <a:ext uri="{FF2B5EF4-FFF2-40B4-BE49-F238E27FC236}">
                <a16:creationId xmlns:a16="http://schemas.microsoft.com/office/drawing/2014/main" id="{93B1290B-BEB1-4412-B7FB-C338F9D008BD}"/>
              </a:ext>
            </a:extLst>
          </p:cNvPr>
          <p:cNvGraphicFramePr>
            <a:graphicFrameLocks noGrp="1"/>
          </p:cNvGraphicFramePr>
          <p:nvPr>
            <p:ph idx="1"/>
            <p:extLst>
              <p:ext uri="{D42A27DB-BD31-4B8C-83A1-F6EECF244321}">
                <p14:modId xmlns:p14="http://schemas.microsoft.com/office/powerpoint/2010/main" val="239146837"/>
              </p:ext>
            </p:extLst>
          </p:nvPr>
        </p:nvGraphicFramePr>
        <p:xfrm>
          <a:off x="1228164" y="1855694"/>
          <a:ext cx="6687671" cy="3482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8656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BEA4-1E2F-429D-AC95-1880165139BB}"/>
              </a:ext>
            </a:extLst>
          </p:cNvPr>
          <p:cNvSpPr>
            <a:spLocks noGrp="1"/>
          </p:cNvSpPr>
          <p:nvPr>
            <p:ph type="title"/>
          </p:nvPr>
        </p:nvSpPr>
        <p:spPr/>
        <p:txBody>
          <a:bodyPr/>
          <a:lstStyle/>
          <a:p>
            <a:r>
              <a:rPr lang="en-US" dirty="0"/>
              <a:t>Layer 3: Network Layer </a:t>
            </a:r>
          </a:p>
        </p:txBody>
      </p:sp>
      <p:sp>
        <p:nvSpPr>
          <p:cNvPr id="3" name="Content Placeholder 2">
            <a:extLst>
              <a:ext uri="{FF2B5EF4-FFF2-40B4-BE49-F238E27FC236}">
                <a16:creationId xmlns:a16="http://schemas.microsoft.com/office/drawing/2014/main" id="{DE7CE6E9-A0E5-467A-A276-EEA3870FC2BA}"/>
              </a:ext>
            </a:extLst>
          </p:cNvPr>
          <p:cNvSpPr>
            <a:spLocks noGrp="1"/>
          </p:cNvSpPr>
          <p:nvPr>
            <p:ph idx="1"/>
          </p:nvPr>
        </p:nvSpPr>
        <p:spPr>
          <a:xfrm>
            <a:off x="539750" y="1238603"/>
            <a:ext cx="8299450" cy="4648200"/>
          </a:xfrm>
        </p:spPr>
        <p:txBody>
          <a:bodyPr/>
          <a:lstStyle/>
          <a:p>
            <a:r>
              <a:rPr lang="en-US" sz="2800" dirty="0"/>
              <a:t>Handles logical addressing and routing of traffic</a:t>
            </a:r>
          </a:p>
          <a:p>
            <a:r>
              <a:rPr lang="en-US" sz="2800" dirty="0"/>
              <a:t>IP addresses represent logical addresses</a:t>
            </a:r>
          </a:p>
          <a:p>
            <a:pPr lvl="1"/>
            <a:r>
              <a:rPr lang="en-US" sz="2600" dirty="0"/>
              <a:t>Nonpersistent addresses assigned via software that are changed as needed by the network</a:t>
            </a:r>
          </a:p>
          <a:p>
            <a:pPr lvl="1"/>
            <a:r>
              <a:rPr lang="en-US" sz="2600" dirty="0"/>
              <a:t>Used to route traffic</a:t>
            </a:r>
          </a:p>
          <a:p>
            <a:pPr lvl="1"/>
            <a:r>
              <a:rPr lang="en-US" sz="2600" dirty="0"/>
              <a:t>Assist in the division of a network into logical segments</a:t>
            </a:r>
          </a:p>
          <a:p>
            <a:r>
              <a:rPr lang="en-US" sz="2800" dirty="0"/>
              <a:t>Important to understand how attackers can manipulate data at this layer and how to implement security controls to stop them </a:t>
            </a:r>
          </a:p>
        </p:txBody>
      </p:sp>
    </p:spTree>
    <p:custDataLst>
      <p:tags r:id="rId1"/>
    </p:custDataLst>
    <p:extLst>
      <p:ext uri="{BB962C8B-B14F-4D97-AF65-F5344CB8AC3E}">
        <p14:creationId xmlns:p14="http://schemas.microsoft.com/office/powerpoint/2010/main" val="1598106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WkQp3xiS"/>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2.xml><?xml version="1.0" encoding="utf-8"?>
<ds:datastoreItem xmlns:ds="http://schemas.openxmlformats.org/officeDocument/2006/customXml" ds:itemID="{056D8BD0-6EB8-4C89-A2E6-4F1A62DFBB8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C179457-D557-43E5-8F5D-F70BD37A986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24154</TotalTime>
  <Words>2443</Words>
  <Application>Microsoft Office PowerPoint</Application>
  <PresentationFormat>On-screen Show (4:3)</PresentationFormat>
  <Paragraphs>327</Paragraphs>
  <Slides>47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OSI Reference Model</vt:lpstr>
      <vt:lpstr>The Role of Protocols</vt:lpstr>
      <vt:lpstr>Layer 1: Physical Layer </vt:lpstr>
      <vt:lpstr>Layer 1: Physical Layer (Cont.)</vt:lpstr>
      <vt:lpstr>Layer 2: Data Link Layer</vt:lpstr>
      <vt:lpstr>Layer 3: Network Layer </vt:lpstr>
      <vt:lpstr>Layer 3: Network Layer (Cont.) </vt:lpstr>
      <vt:lpstr>Layer 4: Transport Layer </vt:lpstr>
      <vt:lpstr>Layer 4: Transport Layer (Cont.)</vt:lpstr>
      <vt:lpstr>Layer 5: Session Layer </vt:lpstr>
      <vt:lpstr>Layer 5: Session Layer (Cont.)</vt:lpstr>
      <vt:lpstr>Layer 6: Presentation Layer </vt:lpstr>
      <vt:lpstr>Layer 7: Application Layer </vt:lpstr>
      <vt:lpstr>Layer 7: Application Layer </vt:lpstr>
      <vt:lpstr>Mapping the OSI Model to Functions and Protocols</vt:lpstr>
      <vt:lpstr>Mapping the OSI Model to Functions and Protocols (Cont.)</vt:lpstr>
      <vt:lpstr>TCP/IP: A Layer-by-Layer Review</vt:lpstr>
      <vt:lpstr>TCP/IP Model</vt:lpstr>
      <vt:lpstr>Physical or Network Access Layer</vt:lpstr>
      <vt:lpstr>Physical or Network Access Layer Protocols</vt:lpstr>
      <vt:lpstr>Physical or Network Access Layer Protocols</vt:lpstr>
      <vt:lpstr>Physical or Network Access Layer Controls</vt:lpstr>
      <vt:lpstr>Network or Internet Layer </vt:lpstr>
      <vt:lpstr>Network or Internet Layer Routing Protocols</vt:lpstr>
      <vt:lpstr>Network or Internet Layer Routing Protocols (Cont.)</vt:lpstr>
      <vt:lpstr>Network or Internet Layer Routing Protocols (Cont.)</vt:lpstr>
      <vt:lpstr>Network or Internet Layer Routing Protocols (Cont.)  </vt:lpstr>
      <vt:lpstr>IPv4 Addresses</vt:lpstr>
      <vt:lpstr>IPv4 Addresses (Cont.)</vt:lpstr>
      <vt:lpstr>IPv6 Addresses</vt:lpstr>
      <vt:lpstr>IPv6 Addresses (Cont.)</vt:lpstr>
      <vt:lpstr>Network or Internet Layer Threats</vt:lpstr>
      <vt:lpstr>Network or Internet Layer Threats (Cont.)</vt:lpstr>
      <vt:lpstr>Network or Internet Layer Controls</vt:lpstr>
      <vt:lpstr>Host-to-Host Layer Protocols</vt:lpstr>
      <vt:lpstr>Host-to-Host Layer Protocols (Cont.)</vt:lpstr>
      <vt:lpstr>Host-to-Host Layer Threats</vt:lpstr>
      <vt:lpstr>Host-to-Host Layer Controls</vt:lpstr>
      <vt:lpstr>Application Layer </vt:lpstr>
      <vt:lpstr>Application Layer (Cont.) </vt:lpstr>
      <vt:lpstr>Application Layer Threats</vt:lpstr>
      <vt:lpstr>Application Layer Controls</vt:lpstr>
      <vt:lpstr>Application Layer Controls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3317</cp:revision>
  <cp:lastPrinted>2008-07-07T18:08:55Z</cp:lastPrinted>
  <dcterms:created xsi:type="dcterms:W3CDTF">2010-12-08T20:18:26Z</dcterms:created>
  <dcterms:modified xsi:type="dcterms:W3CDTF">2018-07-30T16:37:48Z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9B9DB16F-66C5-4F57-8B29-A9C3889D98CA</vt:lpwstr>
  </property>
  <property fmtid="{D5CDD505-2E9C-101B-9397-08002B2CF9AE}" pid="3" name="ArticulatePath">
    <vt:lpwstr>hacking3e_ppt15_l02-mk2</vt:lpwstr>
  </property>
</Properties>
</file>