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22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26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27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32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1507" r:id="rId2"/>
    <p:sldId id="1551" r:id="rId3"/>
    <p:sldId id="1566" r:id="rId4"/>
    <p:sldId id="1560" r:id="rId5"/>
    <p:sldId id="1571" r:id="rId6"/>
    <p:sldId id="1572" r:id="rId7"/>
    <p:sldId id="1573" r:id="rId8"/>
    <p:sldId id="1574" r:id="rId9"/>
    <p:sldId id="1561" r:id="rId10"/>
    <p:sldId id="1575" r:id="rId11"/>
    <p:sldId id="1562" r:id="rId12"/>
    <p:sldId id="1576" r:id="rId13"/>
    <p:sldId id="1577" r:id="rId14"/>
    <p:sldId id="1578" r:id="rId15"/>
    <p:sldId id="1579" r:id="rId16"/>
    <p:sldId id="1580" r:id="rId17"/>
    <p:sldId id="1581" r:id="rId18"/>
    <p:sldId id="1563" r:id="rId19"/>
    <p:sldId id="1582" r:id="rId20"/>
    <p:sldId id="1583" r:id="rId21"/>
    <p:sldId id="1584" r:id="rId22"/>
    <p:sldId id="1546" r:id="rId23"/>
    <p:sldId id="1567" r:id="rId24"/>
    <p:sldId id="1585" r:id="rId25"/>
    <p:sldId id="1542" r:id="rId26"/>
    <p:sldId id="1565" r:id="rId27"/>
    <p:sldId id="1555" r:id="rId28"/>
    <p:sldId id="1586" r:id="rId29"/>
    <p:sldId id="1587" r:id="rId30"/>
    <p:sldId id="1568" r:id="rId31"/>
    <p:sldId id="1588" r:id="rId32"/>
    <p:sldId id="1569" r:id="rId33"/>
    <p:sldId id="1570" r:id="rId34"/>
    <p:sldId id="1552" r:id="rId35"/>
  </p:sldIdLst>
  <p:sldSz cx="9144000" cy="6858000" type="screen4x3"/>
  <p:notesSz cx="7010400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nitM" initials="R" lastIdx="6" clrIdx="0"/>
  <p:cmAuthor id="1" name="Nidhi" initials="N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E3BBC9"/>
    <a:srgbClr val="D2E4B2"/>
    <a:srgbClr val="DDDDDD"/>
    <a:srgbClr val="FFCCFF"/>
    <a:srgbClr val="FFCCCC"/>
    <a:srgbClr val="0099FF"/>
    <a:srgbClr val="99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68" autoAdjust="0"/>
    <p:restoredTop sz="88622" autoAdjust="0"/>
  </p:normalViewPr>
  <p:slideViewPr>
    <p:cSldViewPr snapToGrid="0" snapToObjects="1">
      <p:cViewPr varScale="1">
        <p:scale>
          <a:sx n="64" d="100"/>
          <a:sy n="64" d="100"/>
        </p:scale>
        <p:origin x="1186" y="72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8A429-90A6-4F2D-9DCD-9A91874594D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78CECA-A2BF-408A-9895-13393C72759B}">
      <dgm:prSet phldrT="[Text]"/>
      <dgm:spPr/>
      <dgm:t>
        <a:bodyPr/>
        <a:lstStyle/>
        <a:p>
          <a:r>
            <a:rPr lang="en-US" dirty="0"/>
            <a:t>Passwords</a:t>
          </a:r>
        </a:p>
      </dgm:t>
    </dgm:pt>
    <dgm:pt modelId="{99DAA00A-7089-4EE6-B6DD-E55890B263B8}" type="parTrans" cxnId="{34FC8AC9-A187-4126-832B-602570F33C66}">
      <dgm:prSet/>
      <dgm:spPr/>
      <dgm:t>
        <a:bodyPr/>
        <a:lstStyle/>
        <a:p>
          <a:endParaRPr lang="en-US"/>
        </a:p>
      </dgm:t>
    </dgm:pt>
    <dgm:pt modelId="{282B439C-151F-4975-9854-08661EF48F13}" type="sibTrans" cxnId="{34FC8AC9-A187-4126-832B-602570F33C66}">
      <dgm:prSet/>
      <dgm:spPr/>
      <dgm:t>
        <a:bodyPr/>
        <a:lstStyle/>
        <a:p>
          <a:endParaRPr lang="en-US"/>
        </a:p>
      </dgm:t>
    </dgm:pt>
    <dgm:pt modelId="{12E07383-143C-4A9E-BE4C-AB809D1C6065}">
      <dgm:prSet phldrT="[Text]"/>
      <dgm:spPr/>
      <dgm:t>
        <a:bodyPr/>
        <a:lstStyle/>
        <a:p>
          <a:r>
            <a:rPr lang="en-US" dirty="0"/>
            <a:t>Password screen savers and session controls</a:t>
          </a:r>
        </a:p>
      </dgm:t>
    </dgm:pt>
    <dgm:pt modelId="{2E43D973-ABBC-4EE8-BE92-E3626625063A}" type="parTrans" cxnId="{3FBC1E9A-5E00-4A67-8AA8-9D486FBBB781}">
      <dgm:prSet/>
      <dgm:spPr/>
      <dgm:t>
        <a:bodyPr/>
        <a:lstStyle/>
        <a:p>
          <a:endParaRPr lang="en-US"/>
        </a:p>
      </dgm:t>
    </dgm:pt>
    <dgm:pt modelId="{6A1E8D84-5D07-4B94-803F-E9E2449A9936}" type="sibTrans" cxnId="{3FBC1E9A-5E00-4A67-8AA8-9D486FBBB781}">
      <dgm:prSet/>
      <dgm:spPr/>
      <dgm:t>
        <a:bodyPr/>
        <a:lstStyle/>
        <a:p>
          <a:endParaRPr lang="en-US"/>
        </a:p>
      </dgm:t>
    </dgm:pt>
    <dgm:pt modelId="{E1FBD3DE-BC87-4153-AD54-7922078787AB}">
      <dgm:prSet phldrT="[Text]"/>
      <dgm:spPr/>
      <dgm:t>
        <a:bodyPr/>
        <a:lstStyle/>
        <a:p>
          <a:r>
            <a:rPr lang="en-US" dirty="0"/>
            <a:t>Hard drive and mobile device encryption</a:t>
          </a:r>
        </a:p>
      </dgm:t>
    </dgm:pt>
    <dgm:pt modelId="{B7C369E0-051F-4E4F-B4BE-44574D47204F}" type="parTrans" cxnId="{35B150D6-7C78-4C47-B020-838675D47C76}">
      <dgm:prSet/>
      <dgm:spPr/>
      <dgm:t>
        <a:bodyPr/>
        <a:lstStyle/>
        <a:p>
          <a:endParaRPr lang="en-US"/>
        </a:p>
      </dgm:t>
    </dgm:pt>
    <dgm:pt modelId="{086DA658-5938-4302-A8BC-8911255D3069}" type="sibTrans" cxnId="{35B150D6-7C78-4C47-B020-838675D47C76}">
      <dgm:prSet/>
      <dgm:spPr/>
      <dgm:t>
        <a:bodyPr/>
        <a:lstStyle/>
        <a:p>
          <a:endParaRPr lang="en-US"/>
        </a:p>
      </dgm:t>
    </dgm:pt>
    <dgm:pt modelId="{9468F24A-8CEC-4342-8463-B5551696EB44}">
      <dgm:prSet/>
      <dgm:spPr/>
      <dgm:t>
        <a:bodyPr/>
        <a:lstStyle/>
        <a:p>
          <a:r>
            <a:rPr lang="en-US" dirty="0"/>
            <a:t>Controls for printers, scanners, fax machines, and Voice over Internet Protocol (VoIP) telephone systems</a:t>
          </a:r>
        </a:p>
      </dgm:t>
    </dgm:pt>
    <dgm:pt modelId="{97F9663F-3EB6-4D36-843B-25D1BAF6D83E}" type="parTrans" cxnId="{AE7FAF4E-B6B8-4F5E-A161-47885413B413}">
      <dgm:prSet/>
      <dgm:spPr/>
      <dgm:t>
        <a:bodyPr/>
        <a:lstStyle/>
        <a:p>
          <a:endParaRPr lang="en-US"/>
        </a:p>
      </dgm:t>
    </dgm:pt>
    <dgm:pt modelId="{F7CBEC1F-F0E7-47B1-A944-25FA10F6774A}" type="sibTrans" cxnId="{AE7FAF4E-B6B8-4F5E-A161-47885413B413}">
      <dgm:prSet/>
      <dgm:spPr/>
      <dgm:t>
        <a:bodyPr/>
        <a:lstStyle/>
        <a:p>
          <a:endParaRPr lang="en-US"/>
        </a:p>
      </dgm:t>
    </dgm:pt>
    <dgm:pt modelId="{E349AF83-30C8-4C52-99E2-D5F714517FF6}" type="pres">
      <dgm:prSet presAssocID="{35C8A429-90A6-4F2D-9DCD-9A91874594DF}" presName="Name0" presStyleCnt="0">
        <dgm:presLayoutVars>
          <dgm:chMax val="7"/>
          <dgm:chPref val="7"/>
          <dgm:dir/>
        </dgm:presLayoutVars>
      </dgm:prSet>
      <dgm:spPr/>
    </dgm:pt>
    <dgm:pt modelId="{D52DAA61-C434-4C89-8E28-115F48C517D6}" type="pres">
      <dgm:prSet presAssocID="{35C8A429-90A6-4F2D-9DCD-9A91874594DF}" presName="Name1" presStyleCnt="0"/>
      <dgm:spPr/>
    </dgm:pt>
    <dgm:pt modelId="{A0F5BE3E-A598-413A-B3B1-2C6024227CCC}" type="pres">
      <dgm:prSet presAssocID="{35C8A429-90A6-4F2D-9DCD-9A91874594DF}" presName="cycle" presStyleCnt="0"/>
      <dgm:spPr/>
    </dgm:pt>
    <dgm:pt modelId="{6C38F6A8-8DF4-4638-B988-E535D442DF7F}" type="pres">
      <dgm:prSet presAssocID="{35C8A429-90A6-4F2D-9DCD-9A91874594DF}" presName="srcNode" presStyleLbl="node1" presStyleIdx="0" presStyleCnt="4"/>
      <dgm:spPr/>
    </dgm:pt>
    <dgm:pt modelId="{B28110BF-DABD-403F-91B8-318EAB41C460}" type="pres">
      <dgm:prSet presAssocID="{35C8A429-90A6-4F2D-9DCD-9A91874594DF}" presName="conn" presStyleLbl="parChTrans1D2" presStyleIdx="0" presStyleCnt="1"/>
      <dgm:spPr/>
    </dgm:pt>
    <dgm:pt modelId="{F4202F6C-835A-4F2A-B27C-1C1E2A7FB5A1}" type="pres">
      <dgm:prSet presAssocID="{35C8A429-90A6-4F2D-9DCD-9A91874594DF}" presName="extraNode" presStyleLbl="node1" presStyleIdx="0" presStyleCnt="4"/>
      <dgm:spPr/>
    </dgm:pt>
    <dgm:pt modelId="{16083A49-1E6B-40BD-9163-40F24159749D}" type="pres">
      <dgm:prSet presAssocID="{35C8A429-90A6-4F2D-9DCD-9A91874594DF}" presName="dstNode" presStyleLbl="node1" presStyleIdx="0" presStyleCnt="4"/>
      <dgm:spPr/>
    </dgm:pt>
    <dgm:pt modelId="{160D12A6-D9D6-4E6F-9242-1EC0044FC251}" type="pres">
      <dgm:prSet presAssocID="{0478CECA-A2BF-408A-9895-13393C72759B}" presName="text_1" presStyleLbl="node1" presStyleIdx="0" presStyleCnt="4">
        <dgm:presLayoutVars>
          <dgm:bulletEnabled val="1"/>
        </dgm:presLayoutVars>
      </dgm:prSet>
      <dgm:spPr/>
    </dgm:pt>
    <dgm:pt modelId="{07FD8258-80FF-43D7-AD39-80CE007FB79A}" type="pres">
      <dgm:prSet presAssocID="{0478CECA-A2BF-408A-9895-13393C72759B}" presName="accent_1" presStyleCnt="0"/>
      <dgm:spPr/>
    </dgm:pt>
    <dgm:pt modelId="{1631E584-6C57-4359-8573-EF1439FA2E17}" type="pres">
      <dgm:prSet presAssocID="{0478CECA-A2BF-408A-9895-13393C72759B}" presName="accentRepeatNode" presStyleLbl="solidFgAcc1" presStyleIdx="0" presStyleCnt="4"/>
      <dgm:spPr/>
    </dgm:pt>
    <dgm:pt modelId="{F89DB34C-66EA-40AF-896A-F29FE2771DF4}" type="pres">
      <dgm:prSet presAssocID="{12E07383-143C-4A9E-BE4C-AB809D1C6065}" presName="text_2" presStyleLbl="node1" presStyleIdx="1" presStyleCnt="4">
        <dgm:presLayoutVars>
          <dgm:bulletEnabled val="1"/>
        </dgm:presLayoutVars>
      </dgm:prSet>
      <dgm:spPr/>
    </dgm:pt>
    <dgm:pt modelId="{D6FCB07D-1EA9-459B-82F4-97D4B9139711}" type="pres">
      <dgm:prSet presAssocID="{12E07383-143C-4A9E-BE4C-AB809D1C6065}" presName="accent_2" presStyleCnt="0"/>
      <dgm:spPr/>
    </dgm:pt>
    <dgm:pt modelId="{9AEB8077-B6CC-422E-9373-9C50F836007C}" type="pres">
      <dgm:prSet presAssocID="{12E07383-143C-4A9E-BE4C-AB809D1C6065}" presName="accentRepeatNode" presStyleLbl="solidFgAcc1" presStyleIdx="1" presStyleCnt="4"/>
      <dgm:spPr/>
    </dgm:pt>
    <dgm:pt modelId="{B7F11459-8B12-4477-BC53-C736F4EEF669}" type="pres">
      <dgm:prSet presAssocID="{E1FBD3DE-BC87-4153-AD54-7922078787AB}" presName="text_3" presStyleLbl="node1" presStyleIdx="2" presStyleCnt="4">
        <dgm:presLayoutVars>
          <dgm:bulletEnabled val="1"/>
        </dgm:presLayoutVars>
      </dgm:prSet>
      <dgm:spPr/>
    </dgm:pt>
    <dgm:pt modelId="{E965B1C0-0A6C-456D-88E9-CEC8A28930A9}" type="pres">
      <dgm:prSet presAssocID="{E1FBD3DE-BC87-4153-AD54-7922078787AB}" presName="accent_3" presStyleCnt="0"/>
      <dgm:spPr/>
    </dgm:pt>
    <dgm:pt modelId="{096F591C-084F-42E0-96D8-F9DF9EE9D43A}" type="pres">
      <dgm:prSet presAssocID="{E1FBD3DE-BC87-4153-AD54-7922078787AB}" presName="accentRepeatNode" presStyleLbl="solidFgAcc1" presStyleIdx="2" presStyleCnt="4"/>
      <dgm:spPr/>
    </dgm:pt>
    <dgm:pt modelId="{7C9DCB51-F6DC-4237-AC5B-E261C93826AB}" type="pres">
      <dgm:prSet presAssocID="{9468F24A-8CEC-4342-8463-B5551696EB44}" presName="text_4" presStyleLbl="node1" presStyleIdx="3" presStyleCnt="4">
        <dgm:presLayoutVars>
          <dgm:bulletEnabled val="1"/>
        </dgm:presLayoutVars>
      </dgm:prSet>
      <dgm:spPr/>
    </dgm:pt>
    <dgm:pt modelId="{7B13CED1-A231-4BC7-A42F-9B75E90AB77A}" type="pres">
      <dgm:prSet presAssocID="{9468F24A-8CEC-4342-8463-B5551696EB44}" presName="accent_4" presStyleCnt="0"/>
      <dgm:spPr/>
    </dgm:pt>
    <dgm:pt modelId="{8DEE9202-9B47-4162-9E59-29F39BA03978}" type="pres">
      <dgm:prSet presAssocID="{9468F24A-8CEC-4342-8463-B5551696EB44}" presName="accentRepeatNode" presStyleLbl="solidFgAcc1" presStyleIdx="3" presStyleCnt="4"/>
      <dgm:spPr/>
    </dgm:pt>
  </dgm:ptLst>
  <dgm:cxnLst>
    <dgm:cxn modelId="{BC9AD813-29C5-4EDB-8D7D-B1B4CA14F346}" type="presOf" srcId="{282B439C-151F-4975-9854-08661EF48F13}" destId="{B28110BF-DABD-403F-91B8-318EAB41C460}" srcOrd="0" destOrd="0" presId="urn:microsoft.com/office/officeart/2008/layout/VerticalCurvedList"/>
    <dgm:cxn modelId="{F4543531-A6F8-4154-9C02-4C4518C083E6}" type="presOf" srcId="{9468F24A-8CEC-4342-8463-B5551696EB44}" destId="{7C9DCB51-F6DC-4237-AC5B-E261C93826AB}" srcOrd="0" destOrd="0" presId="urn:microsoft.com/office/officeart/2008/layout/VerticalCurvedList"/>
    <dgm:cxn modelId="{AE7FAF4E-B6B8-4F5E-A161-47885413B413}" srcId="{35C8A429-90A6-4F2D-9DCD-9A91874594DF}" destId="{9468F24A-8CEC-4342-8463-B5551696EB44}" srcOrd="3" destOrd="0" parTransId="{97F9663F-3EB6-4D36-843B-25D1BAF6D83E}" sibTransId="{F7CBEC1F-F0E7-47B1-A944-25FA10F6774A}"/>
    <dgm:cxn modelId="{05E3F36F-DF42-4B6D-98A7-BEBF12F14761}" type="presOf" srcId="{12E07383-143C-4A9E-BE4C-AB809D1C6065}" destId="{F89DB34C-66EA-40AF-896A-F29FE2771DF4}" srcOrd="0" destOrd="0" presId="urn:microsoft.com/office/officeart/2008/layout/VerticalCurvedList"/>
    <dgm:cxn modelId="{8B574872-A43E-4B98-83F7-2DB1F31E169D}" type="presOf" srcId="{0478CECA-A2BF-408A-9895-13393C72759B}" destId="{160D12A6-D9D6-4E6F-9242-1EC0044FC251}" srcOrd="0" destOrd="0" presId="urn:microsoft.com/office/officeart/2008/layout/VerticalCurvedList"/>
    <dgm:cxn modelId="{57F6228F-3FEA-4027-A231-4B48522F4047}" type="presOf" srcId="{E1FBD3DE-BC87-4153-AD54-7922078787AB}" destId="{B7F11459-8B12-4477-BC53-C736F4EEF669}" srcOrd="0" destOrd="0" presId="urn:microsoft.com/office/officeart/2008/layout/VerticalCurvedList"/>
    <dgm:cxn modelId="{3FBC1E9A-5E00-4A67-8AA8-9D486FBBB781}" srcId="{35C8A429-90A6-4F2D-9DCD-9A91874594DF}" destId="{12E07383-143C-4A9E-BE4C-AB809D1C6065}" srcOrd="1" destOrd="0" parTransId="{2E43D973-ABBC-4EE8-BE92-E3626625063A}" sibTransId="{6A1E8D84-5D07-4B94-803F-E9E2449A9936}"/>
    <dgm:cxn modelId="{34FC8AC9-A187-4126-832B-602570F33C66}" srcId="{35C8A429-90A6-4F2D-9DCD-9A91874594DF}" destId="{0478CECA-A2BF-408A-9895-13393C72759B}" srcOrd="0" destOrd="0" parTransId="{99DAA00A-7089-4EE6-B6DD-E55890B263B8}" sibTransId="{282B439C-151F-4975-9854-08661EF48F13}"/>
    <dgm:cxn modelId="{35B150D6-7C78-4C47-B020-838675D47C76}" srcId="{35C8A429-90A6-4F2D-9DCD-9A91874594DF}" destId="{E1FBD3DE-BC87-4153-AD54-7922078787AB}" srcOrd="2" destOrd="0" parTransId="{B7C369E0-051F-4E4F-B4BE-44574D47204F}" sibTransId="{086DA658-5938-4302-A8BC-8911255D3069}"/>
    <dgm:cxn modelId="{1F4AB2DD-F020-45DF-A4E9-1D3437573D17}" type="presOf" srcId="{35C8A429-90A6-4F2D-9DCD-9A91874594DF}" destId="{E349AF83-30C8-4C52-99E2-D5F714517FF6}" srcOrd="0" destOrd="0" presId="urn:microsoft.com/office/officeart/2008/layout/VerticalCurvedList"/>
    <dgm:cxn modelId="{FB4C7435-4323-4973-A703-6ECEF01D4D34}" type="presParOf" srcId="{E349AF83-30C8-4C52-99E2-D5F714517FF6}" destId="{D52DAA61-C434-4C89-8E28-115F48C517D6}" srcOrd="0" destOrd="0" presId="urn:microsoft.com/office/officeart/2008/layout/VerticalCurvedList"/>
    <dgm:cxn modelId="{8913C26A-12F4-4664-A195-5B63FE3C5886}" type="presParOf" srcId="{D52DAA61-C434-4C89-8E28-115F48C517D6}" destId="{A0F5BE3E-A598-413A-B3B1-2C6024227CCC}" srcOrd="0" destOrd="0" presId="urn:microsoft.com/office/officeart/2008/layout/VerticalCurvedList"/>
    <dgm:cxn modelId="{E35DE070-442D-48A0-8DB9-7C8BE0CCDEE0}" type="presParOf" srcId="{A0F5BE3E-A598-413A-B3B1-2C6024227CCC}" destId="{6C38F6A8-8DF4-4638-B988-E535D442DF7F}" srcOrd="0" destOrd="0" presId="urn:microsoft.com/office/officeart/2008/layout/VerticalCurvedList"/>
    <dgm:cxn modelId="{7EC3DF63-2870-4B74-8671-30FEAA713204}" type="presParOf" srcId="{A0F5BE3E-A598-413A-B3B1-2C6024227CCC}" destId="{B28110BF-DABD-403F-91B8-318EAB41C460}" srcOrd="1" destOrd="0" presId="urn:microsoft.com/office/officeart/2008/layout/VerticalCurvedList"/>
    <dgm:cxn modelId="{5028345B-2769-43C8-AE93-B522CAA74C4D}" type="presParOf" srcId="{A0F5BE3E-A598-413A-B3B1-2C6024227CCC}" destId="{F4202F6C-835A-4F2A-B27C-1C1E2A7FB5A1}" srcOrd="2" destOrd="0" presId="urn:microsoft.com/office/officeart/2008/layout/VerticalCurvedList"/>
    <dgm:cxn modelId="{0017A2BA-6448-402B-AF13-D3FEA02EA898}" type="presParOf" srcId="{A0F5BE3E-A598-413A-B3B1-2C6024227CCC}" destId="{16083A49-1E6B-40BD-9163-40F24159749D}" srcOrd="3" destOrd="0" presId="urn:microsoft.com/office/officeart/2008/layout/VerticalCurvedList"/>
    <dgm:cxn modelId="{07F1AC12-D0AC-4858-B9A2-50992F9E2290}" type="presParOf" srcId="{D52DAA61-C434-4C89-8E28-115F48C517D6}" destId="{160D12A6-D9D6-4E6F-9242-1EC0044FC251}" srcOrd="1" destOrd="0" presId="urn:microsoft.com/office/officeart/2008/layout/VerticalCurvedList"/>
    <dgm:cxn modelId="{74F25DC3-4724-4F13-A5C8-7C05E5158C63}" type="presParOf" srcId="{D52DAA61-C434-4C89-8E28-115F48C517D6}" destId="{07FD8258-80FF-43D7-AD39-80CE007FB79A}" srcOrd="2" destOrd="0" presId="urn:microsoft.com/office/officeart/2008/layout/VerticalCurvedList"/>
    <dgm:cxn modelId="{36CBE490-2A87-4A97-801C-22B6AEA7AE49}" type="presParOf" srcId="{07FD8258-80FF-43D7-AD39-80CE007FB79A}" destId="{1631E584-6C57-4359-8573-EF1439FA2E17}" srcOrd="0" destOrd="0" presId="urn:microsoft.com/office/officeart/2008/layout/VerticalCurvedList"/>
    <dgm:cxn modelId="{DD101A0C-E547-482E-96CE-25A5A0BCA962}" type="presParOf" srcId="{D52DAA61-C434-4C89-8E28-115F48C517D6}" destId="{F89DB34C-66EA-40AF-896A-F29FE2771DF4}" srcOrd="3" destOrd="0" presId="urn:microsoft.com/office/officeart/2008/layout/VerticalCurvedList"/>
    <dgm:cxn modelId="{A66C7346-1320-4B4B-8213-0F19217BBAE7}" type="presParOf" srcId="{D52DAA61-C434-4C89-8E28-115F48C517D6}" destId="{D6FCB07D-1EA9-459B-82F4-97D4B9139711}" srcOrd="4" destOrd="0" presId="urn:microsoft.com/office/officeart/2008/layout/VerticalCurvedList"/>
    <dgm:cxn modelId="{168267E8-CBB8-4DF6-8667-5F0982B8F25E}" type="presParOf" srcId="{D6FCB07D-1EA9-459B-82F4-97D4B9139711}" destId="{9AEB8077-B6CC-422E-9373-9C50F836007C}" srcOrd="0" destOrd="0" presId="urn:microsoft.com/office/officeart/2008/layout/VerticalCurvedList"/>
    <dgm:cxn modelId="{671D62ED-B0D0-4037-9BFC-0FAB9B174A70}" type="presParOf" srcId="{D52DAA61-C434-4C89-8E28-115F48C517D6}" destId="{B7F11459-8B12-4477-BC53-C736F4EEF669}" srcOrd="5" destOrd="0" presId="urn:microsoft.com/office/officeart/2008/layout/VerticalCurvedList"/>
    <dgm:cxn modelId="{E0639C56-3755-47FA-A5B6-C40459768366}" type="presParOf" srcId="{D52DAA61-C434-4C89-8E28-115F48C517D6}" destId="{E965B1C0-0A6C-456D-88E9-CEC8A28930A9}" srcOrd="6" destOrd="0" presId="urn:microsoft.com/office/officeart/2008/layout/VerticalCurvedList"/>
    <dgm:cxn modelId="{035344D8-D172-4BBE-A89A-89013094A9F3}" type="presParOf" srcId="{E965B1C0-0A6C-456D-88E9-CEC8A28930A9}" destId="{096F591C-084F-42E0-96D8-F9DF9EE9D43A}" srcOrd="0" destOrd="0" presId="urn:microsoft.com/office/officeart/2008/layout/VerticalCurvedList"/>
    <dgm:cxn modelId="{5134F6AE-0EE0-487F-AD43-0065271D4AEE}" type="presParOf" srcId="{D52DAA61-C434-4C89-8E28-115F48C517D6}" destId="{7C9DCB51-F6DC-4237-AC5B-E261C93826AB}" srcOrd="7" destOrd="0" presId="urn:microsoft.com/office/officeart/2008/layout/VerticalCurvedList"/>
    <dgm:cxn modelId="{F4050CB6-FEBA-4C55-B817-06B145866D38}" type="presParOf" srcId="{D52DAA61-C434-4C89-8E28-115F48C517D6}" destId="{7B13CED1-A231-4BC7-A42F-9B75E90AB77A}" srcOrd="8" destOrd="0" presId="urn:microsoft.com/office/officeart/2008/layout/VerticalCurvedList"/>
    <dgm:cxn modelId="{858642E8-8214-4250-89A6-9CA11F6AB84E}" type="presParOf" srcId="{7B13CED1-A231-4BC7-A42F-9B75E90AB77A}" destId="{8DEE9202-9B47-4162-9E59-29F39BA039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257AC4-5872-4224-8592-FADA49D129E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D4934-ED70-4C70-83E3-24666D8D41C8}">
      <dgm:prSet phldrT="[Text]" custT="1"/>
      <dgm:spPr/>
      <dgm:t>
        <a:bodyPr/>
        <a:lstStyle/>
        <a:p>
          <a:r>
            <a:rPr lang="en-US" sz="2800" dirty="0">
              <a:ea typeface="ＭＳ Ｐゴシック"/>
            </a:rPr>
            <a:t>Mechanical</a:t>
          </a:r>
          <a:endParaRPr lang="en-US" sz="2800" dirty="0"/>
        </a:p>
      </dgm:t>
    </dgm:pt>
    <dgm:pt modelId="{9713026A-1305-4DCD-9BC2-BF3707332C04}" type="parTrans" cxnId="{3841C23E-BB72-4A14-9BE7-8D4B4D293537}">
      <dgm:prSet/>
      <dgm:spPr/>
      <dgm:t>
        <a:bodyPr/>
        <a:lstStyle/>
        <a:p>
          <a:endParaRPr lang="en-US"/>
        </a:p>
      </dgm:t>
    </dgm:pt>
    <dgm:pt modelId="{64BAC270-A5AD-496A-B567-D59141B42151}" type="sibTrans" cxnId="{3841C23E-BB72-4A14-9BE7-8D4B4D293537}">
      <dgm:prSet/>
      <dgm:spPr/>
      <dgm:t>
        <a:bodyPr/>
        <a:lstStyle/>
        <a:p>
          <a:endParaRPr lang="en-US"/>
        </a:p>
      </dgm:t>
    </dgm:pt>
    <dgm:pt modelId="{04447149-C0AC-4ADD-9AB7-F147385AF0A4}">
      <dgm:prSet custT="1"/>
      <dgm:spPr/>
      <dgm:t>
        <a:bodyPr/>
        <a:lstStyle/>
        <a:p>
          <a:r>
            <a:rPr lang="en-US" sz="2800" dirty="0">
              <a:ea typeface="ＭＳ Ｐゴシック"/>
            </a:rPr>
            <a:t>Cipher</a:t>
          </a:r>
        </a:p>
      </dgm:t>
    </dgm:pt>
    <dgm:pt modelId="{3099631F-1EE9-400A-81AD-29F4A5DBDEC1}" type="parTrans" cxnId="{62840060-1025-47DC-A4DE-828BB7785148}">
      <dgm:prSet/>
      <dgm:spPr/>
      <dgm:t>
        <a:bodyPr/>
        <a:lstStyle/>
        <a:p>
          <a:endParaRPr lang="en-US"/>
        </a:p>
      </dgm:t>
    </dgm:pt>
    <dgm:pt modelId="{16AC4891-5ED6-44E4-8E64-3FB92497E38B}" type="sibTrans" cxnId="{62840060-1025-47DC-A4DE-828BB7785148}">
      <dgm:prSet/>
      <dgm:spPr/>
      <dgm:t>
        <a:bodyPr/>
        <a:lstStyle/>
        <a:p>
          <a:endParaRPr lang="en-US"/>
        </a:p>
      </dgm:t>
    </dgm:pt>
    <dgm:pt modelId="{624B9ABA-91B0-4709-8C63-8F9D99F7E3BA}">
      <dgm:prSet phldrT="[Text]" custT="1"/>
      <dgm:spPr/>
      <dgm:t>
        <a:bodyPr/>
        <a:lstStyle/>
        <a:p>
          <a:r>
            <a:rPr lang="en-US" sz="2800" dirty="0">
              <a:ea typeface="ＭＳ Ｐゴシック"/>
            </a:rPr>
            <a:t>Warded and pin and tumbler</a:t>
          </a:r>
          <a:endParaRPr lang="en-US" sz="2800" dirty="0"/>
        </a:p>
      </dgm:t>
    </dgm:pt>
    <dgm:pt modelId="{1B7340C2-5C78-49D7-94AC-B068D8AC79BF}" type="parTrans" cxnId="{468EF4EE-C5FD-4030-BDBD-B37E025A8D51}">
      <dgm:prSet/>
      <dgm:spPr/>
      <dgm:t>
        <a:bodyPr/>
        <a:lstStyle/>
        <a:p>
          <a:endParaRPr lang="en-US"/>
        </a:p>
      </dgm:t>
    </dgm:pt>
    <dgm:pt modelId="{50483E70-B8D9-4E9D-9226-122B9A0360BE}" type="sibTrans" cxnId="{468EF4EE-C5FD-4030-BDBD-B37E025A8D51}">
      <dgm:prSet/>
      <dgm:spPr/>
      <dgm:t>
        <a:bodyPr/>
        <a:lstStyle/>
        <a:p>
          <a:endParaRPr lang="en-US"/>
        </a:p>
      </dgm:t>
    </dgm:pt>
    <dgm:pt modelId="{A160414B-FC92-4304-8672-2C625AB15DEF}">
      <dgm:prSet custT="1"/>
      <dgm:spPr/>
      <dgm:t>
        <a:bodyPr/>
        <a:lstStyle/>
        <a:p>
          <a:r>
            <a:rPr lang="en-US" sz="2800" dirty="0">
              <a:ea typeface="ＭＳ Ｐゴシック"/>
            </a:rPr>
            <a:t>Smart and programmable</a:t>
          </a:r>
        </a:p>
      </dgm:t>
    </dgm:pt>
    <dgm:pt modelId="{56A07AEB-8192-488F-8876-641766D64240}" type="parTrans" cxnId="{F7AE820A-0FA0-4D03-BD78-27B4C7025506}">
      <dgm:prSet/>
      <dgm:spPr/>
      <dgm:t>
        <a:bodyPr/>
        <a:lstStyle/>
        <a:p>
          <a:endParaRPr lang="en-US"/>
        </a:p>
      </dgm:t>
    </dgm:pt>
    <dgm:pt modelId="{99DC57C6-A85C-45AC-BDC6-147558726513}" type="sibTrans" cxnId="{F7AE820A-0FA0-4D03-BD78-27B4C7025506}">
      <dgm:prSet/>
      <dgm:spPr/>
      <dgm:t>
        <a:bodyPr/>
        <a:lstStyle/>
        <a:p>
          <a:endParaRPr lang="en-US"/>
        </a:p>
      </dgm:t>
    </dgm:pt>
    <dgm:pt modelId="{B86F7043-5051-45C7-81D6-E786A3046028}" type="pres">
      <dgm:prSet presAssocID="{5B257AC4-5872-4224-8592-FADA49D129E5}" presName="Name0" presStyleCnt="0">
        <dgm:presLayoutVars>
          <dgm:dir/>
          <dgm:animLvl val="lvl"/>
          <dgm:resizeHandles/>
        </dgm:presLayoutVars>
      </dgm:prSet>
      <dgm:spPr/>
    </dgm:pt>
    <dgm:pt modelId="{09732E47-D46A-4E83-9398-08EAE717BDB0}" type="pres">
      <dgm:prSet presAssocID="{CFAD4934-ED70-4C70-83E3-24666D8D41C8}" presName="linNode" presStyleCnt="0"/>
      <dgm:spPr/>
    </dgm:pt>
    <dgm:pt modelId="{F449E49D-41FF-48BA-A871-253BEBAC2B14}" type="pres">
      <dgm:prSet presAssocID="{CFAD4934-ED70-4C70-83E3-24666D8D41C8}" presName="parentShp" presStyleLbl="node1" presStyleIdx="0" presStyleCnt="2">
        <dgm:presLayoutVars>
          <dgm:bulletEnabled val="1"/>
        </dgm:presLayoutVars>
      </dgm:prSet>
      <dgm:spPr/>
    </dgm:pt>
    <dgm:pt modelId="{E4CDB91F-3402-4DBB-BABE-BC452BD46DD0}" type="pres">
      <dgm:prSet presAssocID="{CFAD4934-ED70-4C70-83E3-24666D8D41C8}" presName="childShp" presStyleLbl="bgAccFollowNode1" presStyleIdx="0" presStyleCnt="2">
        <dgm:presLayoutVars>
          <dgm:bulletEnabled val="1"/>
        </dgm:presLayoutVars>
      </dgm:prSet>
      <dgm:spPr/>
    </dgm:pt>
    <dgm:pt modelId="{C2636363-5205-47A6-BB19-753E20A8283C}" type="pres">
      <dgm:prSet presAssocID="{64BAC270-A5AD-496A-B567-D59141B42151}" presName="spacing" presStyleCnt="0"/>
      <dgm:spPr/>
    </dgm:pt>
    <dgm:pt modelId="{31667814-80C0-46A1-A036-16DF3ED9FBCB}" type="pres">
      <dgm:prSet presAssocID="{04447149-C0AC-4ADD-9AB7-F147385AF0A4}" presName="linNode" presStyleCnt="0"/>
      <dgm:spPr/>
    </dgm:pt>
    <dgm:pt modelId="{A320A39F-90A3-4B55-854F-1660530C17E7}" type="pres">
      <dgm:prSet presAssocID="{04447149-C0AC-4ADD-9AB7-F147385AF0A4}" presName="parentShp" presStyleLbl="node1" presStyleIdx="1" presStyleCnt="2">
        <dgm:presLayoutVars>
          <dgm:bulletEnabled val="1"/>
        </dgm:presLayoutVars>
      </dgm:prSet>
      <dgm:spPr/>
    </dgm:pt>
    <dgm:pt modelId="{1110EB4B-C415-44A7-BDEF-E0EC1F6389BF}" type="pres">
      <dgm:prSet presAssocID="{04447149-C0AC-4ADD-9AB7-F147385AF0A4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7AE820A-0FA0-4D03-BD78-27B4C7025506}" srcId="{04447149-C0AC-4ADD-9AB7-F147385AF0A4}" destId="{A160414B-FC92-4304-8672-2C625AB15DEF}" srcOrd="0" destOrd="0" parTransId="{56A07AEB-8192-488F-8876-641766D64240}" sibTransId="{99DC57C6-A85C-45AC-BDC6-147558726513}"/>
    <dgm:cxn modelId="{3841C23E-BB72-4A14-9BE7-8D4B4D293537}" srcId="{5B257AC4-5872-4224-8592-FADA49D129E5}" destId="{CFAD4934-ED70-4C70-83E3-24666D8D41C8}" srcOrd="0" destOrd="0" parTransId="{9713026A-1305-4DCD-9BC2-BF3707332C04}" sibTransId="{64BAC270-A5AD-496A-B567-D59141B42151}"/>
    <dgm:cxn modelId="{82DC4C5E-72CE-4868-8309-66BC11C68546}" type="presOf" srcId="{A160414B-FC92-4304-8672-2C625AB15DEF}" destId="{1110EB4B-C415-44A7-BDEF-E0EC1F6389BF}" srcOrd="0" destOrd="0" presId="urn:microsoft.com/office/officeart/2005/8/layout/vList6"/>
    <dgm:cxn modelId="{62840060-1025-47DC-A4DE-828BB7785148}" srcId="{5B257AC4-5872-4224-8592-FADA49D129E5}" destId="{04447149-C0AC-4ADD-9AB7-F147385AF0A4}" srcOrd="1" destOrd="0" parTransId="{3099631F-1EE9-400A-81AD-29F4A5DBDEC1}" sibTransId="{16AC4891-5ED6-44E4-8E64-3FB92497E38B}"/>
    <dgm:cxn modelId="{C848395A-96B3-44CD-80EB-F5D67E854F2D}" type="presOf" srcId="{CFAD4934-ED70-4C70-83E3-24666D8D41C8}" destId="{F449E49D-41FF-48BA-A871-253BEBAC2B14}" srcOrd="0" destOrd="0" presId="urn:microsoft.com/office/officeart/2005/8/layout/vList6"/>
    <dgm:cxn modelId="{AFE3839F-D385-4E52-9FEA-240B94AFA40E}" type="presOf" srcId="{624B9ABA-91B0-4709-8C63-8F9D99F7E3BA}" destId="{E4CDB91F-3402-4DBB-BABE-BC452BD46DD0}" srcOrd="0" destOrd="0" presId="urn:microsoft.com/office/officeart/2005/8/layout/vList6"/>
    <dgm:cxn modelId="{DF45F8C5-0FE9-4EFE-BE78-D93F551BC559}" type="presOf" srcId="{5B257AC4-5872-4224-8592-FADA49D129E5}" destId="{B86F7043-5051-45C7-81D6-E786A3046028}" srcOrd="0" destOrd="0" presId="urn:microsoft.com/office/officeart/2005/8/layout/vList6"/>
    <dgm:cxn modelId="{C922EEC7-A847-4C24-B20A-373C76C1513B}" type="presOf" srcId="{04447149-C0AC-4ADD-9AB7-F147385AF0A4}" destId="{A320A39F-90A3-4B55-854F-1660530C17E7}" srcOrd="0" destOrd="0" presId="urn:microsoft.com/office/officeart/2005/8/layout/vList6"/>
    <dgm:cxn modelId="{468EF4EE-C5FD-4030-BDBD-B37E025A8D51}" srcId="{CFAD4934-ED70-4C70-83E3-24666D8D41C8}" destId="{624B9ABA-91B0-4709-8C63-8F9D99F7E3BA}" srcOrd="0" destOrd="0" parTransId="{1B7340C2-5C78-49D7-94AC-B068D8AC79BF}" sibTransId="{50483E70-B8D9-4E9D-9226-122B9A0360BE}"/>
    <dgm:cxn modelId="{450D7033-09A9-41FA-ACCB-A6E80CC37BAC}" type="presParOf" srcId="{B86F7043-5051-45C7-81D6-E786A3046028}" destId="{09732E47-D46A-4E83-9398-08EAE717BDB0}" srcOrd="0" destOrd="0" presId="urn:microsoft.com/office/officeart/2005/8/layout/vList6"/>
    <dgm:cxn modelId="{7333E6E4-5906-45A8-B7E8-A2AE86CA3D7C}" type="presParOf" srcId="{09732E47-D46A-4E83-9398-08EAE717BDB0}" destId="{F449E49D-41FF-48BA-A871-253BEBAC2B14}" srcOrd="0" destOrd="0" presId="urn:microsoft.com/office/officeart/2005/8/layout/vList6"/>
    <dgm:cxn modelId="{E08234BF-7FED-4BA2-8000-45E56E3C174D}" type="presParOf" srcId="{09732E47-D46A-4E83-9398-08EAE717BDB0}" destId="{E4CDB91F-3402-4DBB-BABE-BC452BD46DD0}" srcOrd="1" destOrd="0" presId="urn:microsoft.com/office/officeart/2005/8/layout/vList6"/>
    <dgm:cxn modelId="{B96691B0-B446-4257-9039-1A5C5CC08119}" type="presParOf" srcId="{B86F7043-5051-45C7-81D6-E786A3046028}" destId="{C2636363-5205-47A6-BB19-753E20A8283C}" srcOrd="1" destOrd="0" presId="urn:microsoft.com/office/officeart/2005/8/layout/vList6"/>
    <dgm:cxn modelId="{593EE183-CB33-474D-B7DA-7474CFFCF21C}" type="presParOf" srcId="{B86F7043-5051-45C7-81D6-E786A3046028}" destId="{31667814-80C0-46A1-A036-16DF3ED9FBCB}" srcOrd="2" destOrd="0" presId="urn:microsoft.com/office/officeart/2005/8/layout/vList6"/>
    <dgm:cxn modelId="{AFCF59AF-98B0-4C2C-AADA-E049EBE1E2E5}" type="presParOf" srcId="{31667814-80C0-46A1-A036-16DF3ED9FBCB}" destId="{A320A39F-90A3-4B55-854F-1660530C17E7}" srcOrd="0" destOrd="0" presId="urn:microsoft.com/office/officeart/2005/8/layout/vList6"/>
    <dgm:cxn modelId="{2793DBE1-E27D-405A-8BAC-77491EF2EEA3}" type="presParOf" srcId="{31667814-80C0-46A1-A036-16DF3ED9FBCB}" destId="{1110EB4B-C415-44A7-BDEF-E0EC1F6389B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05A8E2-4993-4444-912B-D46373133DB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7442C-763E-4A9F-ACA8-F70BE8FE4D62}">
      <dgm:prSet phldrT="[Text]" custT="1"/>
      <dgm:spPr/>
      <dgm:t>
        <a:bodyPr/>
        <a:lstStyle/>
        <a:p>
          <a:r>
            <a:rPr lang="en-US" sz="2800" dirty="0"/>
            <a:t>Tension wrenches</a:t>
          </a:r>
        </a:p>
      </dgm:t>
    </dgm:pt>
    <dgm:pt modelId="{5F5AB611-691A-4144-ABA8-DAAD431344E3}" type="parTrans" cxnId="{AE7BF753-00EB-474E-84EF-28C03F6340C6}">
      <dgm:prSet/>
      <dgm:spPr/>
      <dgm:t>
        <a:bodyPr/>
        <a:lstStyle/>
        <a:p>
          <a:endParaRPr lang="en-US"/>
        </a:p>
      </dgm:t>
    </dgm:pt>
    <dgm:pt modelId="{EE8CEBB1-2E61-46F5-8073-DDC9ADF84475}" type="sibTrans" cxnId="{AE7BF753-00EB-474E-84EF-28C03F6340C6}">
      <dgm:prSet/>
      <dgm:spPr/>
      <dgm:t>
        <a:bodyPr/>
        <a:lstStyle/>
        <a:p>
          <a:endParaRPr lang="en-US"/>
        </a:p>
      </dgm:t>
    </dgm:pt>
    <dgm:pt modelId="{96CF555D-5C9E-4F9E-BE8E-E8ADA6101DDE}">
      <dgm:prSet phldrT="[Text]" custT="1"/>
      <dgm:spPr/>
      <dgm:t>
        <a:bodyPr/>
        <a:lstStyle/>
        <a:p>
          <a:r>
            <a:rPr lang="en-US" sz="2800" dirty="0"/>
            <a:t>Similar to small, angled flathead screwdrivers</a:t>
          </a:r>
        </a:p>
      </dgm:t>
    </dgm:pt>
    <dgm:pt modelId="{7E9911D4-C2B5-41D2-A815-E22A661D7FBA}" type="parTrans" cxnId="{1ECB23EB-F27E-4C82-8566-863D96FDBCA6}">
      <dgm:prSet/>
      <dgm:spPr/>
      <dgm:t>
        <a:bodyPr/>
        <a:lstStyle/>
        <a:p>
          <a:endParaRPr lang="en-US"/>
        </a:p>
      </dgm:t>
    </dgm:pt>
    <dgm:pt modelId="{447EBE94-AA68-45C7-A0A2-99B23C6F4F02}" type="sibTrans" cxnId="{1ECB23EB-F27E-4C82-8566-863D96FDBCA6}">
      <dgm:prSet/>
      <dgm:spPr/>
      <dgm:t>
        <a:bodyPr/>
        <a:lstStyle/>
        <a:p>
          <a:endParaRPr lang="en-US"/>
        </a:p>
      </dgm:t>
    </dgm:pt>
    <dgm:pt modelId="{61BA5B3F-9B1C-4ECA-A799-12A36A640862}">
      <dgm:prSet phldrT="[Text]" custT="1"/>
      <dgm:spPr/>
      <dgm:t>
        <a:bodyPr/>
        <a:lstStyle/>
        <a:p>
          <a:r>
            <a:rPr lang="en-US" sz="2800" dirty="0"/>
            <a:t>Picks</a:t>
          </a:r>
        </a:p>
      </dgm:t>
    </dgm:pt>
    <dgm:pt modelId="{27A08F6D-01DF-4621-BEF9-F462204E4E0F}" type="parTrans" cxnId="{BE481651-17F5-41B5-B7E2-395DC706B45F}">
      <dgm:prSet/>
      <dgm:spPr/>
      <dgm:t>
        <a:bodyPr/>
        <a:lstStyle/>
        <a:p>
          <a:endParaRPr lang="en-US"/>
        </a:p>
      </dgm:t>
    </dgm:pt>
    <dgm:pt modelId="{290B32F1-DD3A-4C57-8E30-87C477DF2F0C}" type="sibTrans" cxnId="{BE481651-17F5-41B5-B7E2-395DC706B45F}">
      <dgm:prSet/>
      <dgm:spPr/>
      <dgm:t>
        <a:bodyPr/>
        <a:lstStyle/>
        <a:p>
          <a:endParaRPr lang="en-US"/>
        </a:p>
      </dgm:t>
    </dgm:pt>
    <dgm:pt modelId="{3DC60161-A900-470E-A044-62D413E65A4E}">
      <dgm:prSet phldrT="[Text]" custT="1"/>
      <dgm:spPr/>
      <dgm:t>
        <a:bodyPr/>
        <a:lstStyle/>
        <a:p>
          <a:r>
            <a:rPr lang="en-US" sz="2800" dirty="0"/>
            <a:t>Similar to dentist picks; small, angled and pointed </a:t>
          </a:r>
        </a:p>
      </dgm:t>
    </dgm:pt>
    <dgm:pt modelId="{30140B73-6725-4C91-AB4E-6647F4A5B5DD}" type="parTrans" cxnId="{2B976123-EDC0-41AF-9E5F-EB5AB069F592}">
      <dgm:prSet/>
      <dgm:spPr/>
      <dgm:t>
        <a:bodyPr/>
        <a:lstStyle/>
        <a:p>
          <a:endParaRPr lang="en-US"/>
        </a:p>
      </dgm:t>
    </dgm:pt>
    <dgm:pt modelId="{57A9E4FB-8D80-4637-A44A-4BBC12DD42A5}" type="sibTrans" cxnId="{2B976123-EDC0-41AF-9E5F-EB5AB069F592}">
      <dgm:prSet/>
      <dgm:spPr/>
      <dgm:t>
        <a:bodyPr/>
        <a:lstStyle/>
        <a:p>
          <a:endParaRPr lang="en-US"/>
        </a:p>
      </dgm:t>
    </dgm:pt>
    <dgm:pt modelId="{5810F412-B086-4572-B6F5-D648A3F14773}" type="pres">
      <dgm:prSet presAssocID="{3805A8E2-4993-4444-912B-D46373133D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A62D0E-3BEA-4638-AB78-D79D318A3F63}" type="pres">
      <dgm:prSet presAssocID="{2AA7442C-763E-4A9F-ACA8-F70BE8FE4D62}" presName="root" presStyleCnt="0"/>
      <dgm:spPr/>
    </dgm:pt>
    <dgm:pt modelId="{C8509197-A18D-4972-AAAD-B33C6A92D361}" type="pres">
      <dgm:prSet presAssocID="{2AA7442C-763E-4A9F-ACA8-F70BE8FE4D62}" presName="rootComposite" presStyleCnt="0"/>
      <dgm:spPr/>
    </dgm:pt>
    <dgm:pt modelId="{2CA2F5BD-3C99-43E8-8974-D447CCFF6A3B}" type="pres">
      <dgm:prSet presAssocID="{2AA7442C-763E-4A9F-ACA8-F70BE8FE4D62}" presName="rootText" presStyleLbl="node1" presStyleIdx="0" presStyleCnt="2" custScaleY="58384"/>
      <dgm:spPr/>
    </dgm:pt>
    <dgm:pt modelId="{BA47AD16-E373-4F79-9CAA-8662F5D27509}" type="pres">
      <dgm:prSet presAssocID="{2AA7442C-763E-4A9F-ACA8-F70BE8FE4D62}" presName="rootConnector" presStyleLbl="node1" presStyleIdx="0" presStyleCnt="2"/>
      <dgm:spPr/>
    </dgm:pt>
    <dgm:pt modelId="{E7C8F434-6121-4108-B315-AB2FF27E98D8}" type="pres">
      <dgm:prSet presAssocID="{2AA7442C-763E-4A9F-ACA8-F70BE8FE4D62}" presName="childShape" presStyleCnt="0"/>
      <dgm:spPr/>
    </dgm:pt>
    <dgm:pt modelId="{DF2E1E15-948C-4243-9F49-5DE54CDDFE63}" type="pres">
      <dgm:prSet presAssocID="{7E9911D4-C2B5-41D2-A815-E22A661D7FBA}" presName="Name13" presStyleLbl="parChTrans1D2" presStyleIdx="0" presStyleCnt="2"/>
      <dgm:spPr/>
    </dgm:pt>
    <dgm:pt modelId="{EB306266-ADB5-46D0-AB9A-99A210CD2521}" type="pres">
      <dgm:prSet presAssocID="{96CF555D-5C9E-4F9E-BE8E-E8ADA6101DDE}" presName="childText" presStyleLbl="bgAcc1" presStyleIdx="0" presStyleCnt="2">
        <dgm:presLayoutVars>
          <dgm:bulletEnabled val="1"/>
        </dgm:presLayoutVars>
      </dgm:prSet>
      <dgm:spPr/>
    </dgm:pt>
    <dgm:pt modelId="{875C0AA6-0CC1-41F3-A136-9E6EF71AA2E0}" type="pres">
      <dgm:prSet presAssocID="{61BA5B3F-9B1C-4ECA-A799-12A36A640862}" presName="root" presStyleCnt="0"/>
      <dgm:spPr/>
    </dgm:pt>
    <dgm:pt modelId="{72B504CD-02D5-4934-AFC6-E1B76936CD03}" type="pres">
      <dgm:prSet presAssocID="{61BA5B3F-9B1C-4ECA-A799-12A36A640862}" presName="rootComposite" presStyleCnt="0"/>
      <dgm:spPr/>
    </dgm:pt>
    <dgm:pt modelId="{BDAE9D6D-2794-4172-8790-9A5D1006B611}" type="pres">
      <dgm:prSet presAssocID="{61BA5B3F-9B1C-4ECA-A799-12A36A640862}" presName="rootText" presStyleLbl="node1" presStyleIdx="1" presStyleCnt="2" custScaleY="58384"/>
      <dgm:spPr/>
    </dgm:pt>
    <dgm:pt modelId="{6F14C74F-6967-44B5-AB6A-BE7651AB0ECD}" type="pres">
      <dgm:prSet presAssocID="{61BA5B3F-9B1C-4ECA-A799-12A36A640862}" presName="rootConnector" presStyleLbl="node1" presStyleIdx="1" presStyleCnt="2"/>
      <dgm:spPr/>
    </dgm:pt>
    <dgm:pt modelId="{1771C8C4-2141-45C6-97AB-047E9B0B9AB3}" type="pres">
      <dgm:prSet presAssocID="{61BA5B3F-9B1C-4ECA-A799-12A36A640862}" presName="childShape" presStyleCnt="0"/>
      <dgm:spPr/>
    </dgm:pt>
    <dgm:pt modelId="{DAA6C921-41BB-4502-A24E-DBFB372E57E1}" type="pres">
      <dgm:prSet presAssocID="{30140B73-6725-4C91-AB4E-6647F4A5B5DD}" presName="Name13" presStyleLbl="parChTrans1D2" presStyleIdx="1" presStyleCnt="2"/>
      <dgm:spPr/>
    </dgm:pt>
    <dgm:pt modelId="{F7CCC8EB-FAD3-40B9-B16B-DFA88004AF22}" type="pres">
      <dgm:prSet presAssocID="{3DC60161-A900-470E-A044-62D413E65A4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B976123-EDC0-41AF-9E5F-EB5AB069F592}" srcId="{61BA5B3F-9B1C-4ECA-A799-12A36A640862}" destId="{3DC60161-A900-470E-A044-62D413E65A4E}" srcOrd="0" destOrd="0" parTransId="{30140B73-6725-4C91-AB4E-6647F4A5B5DD}" sibTransId="{57A9E4FB-8D80-4637-A44A-4BBC12DD42A5}"/>
    <dgm:cxn modelId="{8ADE7739-4765-40CF-AFF7-4095EA89F70C}" type="presOf" srcId="{61BA5B3F-9B1C-4ECA-A799-12A36A640862}" destId="{6F14C74F-6967-44B5-AB6A-BE7651AB0ECD}" srcOrd="1" destOrd="0" presId="urn:microsoft.com/office/officeart/2005/8/layout/hierarchy3"/>
    <dgm:cxn modelId="{00EA2A6A-E3A9-45B1-B525-6850B248578D}" type="presOf" srcId="{3DC60161-A900-470E-A044-62D413E65A4E}" destId="{F7CCC8EB-FAD3-40B9-B16B-DFA88004AF22}" srcOrd="0" destOrd="0" presId="urn:microsoft.com/office/officeart/2005/8/layout/hierarchy3"/>
    <dgm:cxn modelId="{9AE2EA6D-1814-4869-9AE5-38E68EA93C16}" type="presOf" srcId="{2AA7442C-763E-4A9F-ACA8-F70BE8FE4D62}" destId="{BA47AD16-E373-4F79-9CAA-8662F5D27509}" srcOrd="1" destOrd="0" presId="urn:microsoft.com/office/officeart/2005/8/layout/hierarchy3"/>
    <dgm:cxn modelId="{BE481651-17F5-41B5-B7E2-395DC706B45F}" srcId="{3805A8E2-4993-4444-912B-D46373133DBD}" destId="{61BA5B3F-9B1C-4ECA-A799-12A36A640862}" srcOrd="1" destOrd="0" parTransId="{27A08F6D-01DF-4621-BEF9-F462204E4E0F}" sibTransId="{290B32F1-DD3A-4C57-8E30-87C477DF2F0C}"/>
    <dgm:cxn modelId="{CA375451-D78A-428F-AD55-5FEF0024B417}" type="presOf" srcId="{61BA5B3F-9B1C-4ECA-A799-12A36A640862}" destId="{BDAE9D6D-2794-4172-8790-9A5D1006B611}" srcOrd="0" destOrd="0" presId="urn:microsoft.com/office/officeart/2005/8/layout/hierarchy3"/>
    <dgm:cxn modelId="{AE7BF753-00EB-474E-84EF-28C03F6340C6}" srcId="{3805A8E2-4993-4444-912B-D46373133DBD}" destId="{2AA7442C-763E-4A9F-ACA8-F70BE8FE4D62}" srcOrd="0" destOrd="0" parTransId="{5F5AB611-691A-4144-ABA8-DAAD431344E3}" sibTransId="{EE8CEBB1-2E61-46F5-8073-DDC9ADF84475}"/>
    <dgm:cxn modelId="{06094980-C5C0-4519-842F-FE5AFCA18326}" type="presOf" srcId="{30140B73-6725-4C91-AB4E-6647F4A5B5DD}" destId="{DAA6C921-41BB-4502-A24E-DBFB372E57E1}" srcOrd="0" destOrd="0" presId="urn:microsoft.com/office/officeart/2005/8/layout/hierarchy3"/>
    <dgm:cxn modelId="{47864C93-8999-449D-B2D6-17A76ACC0B7C}" type="presOf" srcId="{7E9911D4-C2B5-41D2-A815-E22A661D7FBA}" destId="{DF2E1E15-948C-4243-9F49-5DE54CDDFE63}" srcOrd="0" destOrd="0" presId="urn:microsoft.com/office/officeart/2005/8/layout/hierarchy3"/>
    <dgm:cxn modelId="{DE4AE9E4-FB46-44FE-A33F-D4DEC7430663}" type="presOf" srcId="{2AA7442C-763E-4A9F-ACA8-F70BE8FE4D62}" destId="{2CA2F5BD-3C99-43E8-8974-D447CCFF6A3B}" srcOrd="0" destOrd="0" presId="urn:microsoft.com/office/officeart/2005/8/layout/hierarchy3"/>
    <dgm:cxn modelId="{1ECB23EB-F27E-4C82-8566-863D96FDBCA6}" srcId="{2AA7442C-763E-4A9F-ACA8-F70BE8FE4D62}" destId="{96CF555D-5C9E-4F9E-BE8E-E8ADA6101DDE}" srcOrd="0" destOrd="0" parTransId="{7E9911D4-C2B5-41D2-A815-E22A661D7FBA}" sibTransId="{447EBE94-AA68-45C7-A0A2-99B23C6F4F02}"/>
    <dgm:cxn modelId="{C09A6CF5-B1D3-43D6-BC37-A4AE2D7606CE}" type="presOf" srcId="{3805A8E2-4993-4444-912B-D46373133DBD}" destId="{5810F412-B086-4572-B6F5-D648A3F14773}" srcOrd="0" destOrd="0" presId="urn:microsoft.com/office/officeart/2005/8/layout/hierarchy3"/>
    <dgm:cxn modelId="{FFA53DFE-633F-4EBE-9003-486765C9FDE5}" type="presOf" srcId="{96CF555D-5C9E-4F9E-BE8E-E8ADA6101DDE}" destId="{EB306266-ADB5-46D0-AB9A-99A210CD2521}" srcOrd="0" destOrd="0" presId="urn:microsoft.com/office/officeart/2005/8/layout/hierarchy3"/>
    <dgm:cxn modelId="{0CF0F73A-608F-4979-A877-11CE21352883}" type="presParOf" srcId="{5810F412-B086-4572-B6F5-D648A3F14773}" destId="{2CA62D0E-3BEA-4638-AB78-D79D318A3F63}" srcOrd="0" destOrd="0" presId="urn:microsoft.com/office/officeart/2005/8/layout/hierarchy3"/>
    <dgm:cxn modelId="{D4907887-B9C5-4437-AC34-FF5F38393E5E}" type="presParOf" srcId="{2CA62D0E-3BEA-4638-AB78-D79D318A3F63}" destId="{C8509197-A18D-4972-AAAD-B33C6A92D361}" srcOrd="0" destOrd="0" presId="urn:microsoft.com/office/officeart/2005/8/layout/hierarchy3"/>
    <dgm:cxn modelId="{45ECA7A1-A67D-432A-9255-5B0E8D4C971F}" type="presParOf" srcId="{C8509197-A18D-4972-AAAD-B33C6A92D361}" destId="{2CA2F5BD-3C99-43E8-8974-D447CCFF6A3B}" srcOrd="0" destOrd="0" presId="urn:microsoft.com/office/officeart/2005/8/layout/hierarchy3"/>
    <dgm:cxn modelId="{3EA8F7C2-D6D1-47D1-9F3E-8477CD780E8B}" type="presParOf" srcId="{C8509197-A18D-4972-AAAD-B33C6A92D361}" destId="{BA47AD16-E373-4F79-9CAA-8662F5D27509}" srcOrd="1" destOrd="0" presId="urn:microsoft.com/office/officeart/2005/8/layout/hierarchy3"/>
    <dgm:cxn modelId="{79D14C1A-CE2A-40D6-96E6-46B4F282F3B3}" type="presParOf" srcId="{2CA62D0E-3BEA-4638-AB78-D79D318A3F63}" destId="{E7C8F434-6121-4108-B315-AB2FF27E98D8}" srcOrd="1" destOrd="0" presId="urn:microsoft.com/office/officeart/2005/8/layout/hierarchy3"/>
    <dgm:cxn modelId="{1FA6F2DC-F906-4B7C-9637-9F62ADAF6187}" type="presParOf" srcId="{E7C8F434-6121-4108-B315-AB2FF27E98D8}" destId="{DF2E1E15-948C-4243-9F49-5DE54CDDFE63}" srcOrd="0" destOrd="0" presId="urn:microsoft.com/office/officeart/2005/8/layout/hierarchy3"/>
    <dgm:cxn modelId="{4AD828AA-70E2-4ADF-8C03-310C9F1EC6B4}" type="presParOf" srcId="{E7C8F434-6121-4108-B315-AB2FF27E98D8}" destId="{EB306266-ADB5-46D0-AB9A-99A210CD2521}" srcOrd="1" destOrd="0" presId="urn:microsoft.com/office/officeart/2005/8/layout/hierarchy3"/>
    <dgm:cxn modelId="{6291CC7D-7D01-40E2-8AB8-ED2C53B8521F}" type="presParOf" srcId="{5810F412-B086-4572-B6F5-D648A3F14773}" destId="{875C0AA6-0CC1-41F3-A136-9E6EF71AA2E0}" srcOrd="1" destOrd="0" presId="urn:microsoft.com/office/officeart/2005/8/layout/hierarchy3"/>
    <dgm:cxn modelId="{45E61DC9-B63C-42B4-987F-D5B61E9C9A7D}" type="presParOf" srcId="{875C0AA6-0CC1-41F3-A136-9E6EF71AA2E0}" destId="{72B504CD-02D5-4934-AFC6-E1B76936CD03}" srcOrd="0" destOrd="0" presId="urn:microsoft.com/office/officeart/2005/8/layout/hierarchy3"/>
    <dgm:cxn modelId="{24372CDD-0A7D-4C9C-A7AF-22E97A48B920}" type="presParOf" srcId="{72B504CD-02D5-4934-AFC6-E1B76936CD03}" destId="{BDAE9D6D-2794-4172-8790-9A5D1006B611}" srcOrd="0" destOrd="0" presId="urn:microsoft.com/office/officeart/2005/8/layout/hierarchy3"/>
    <dgm:cxn modelId="{E69B49AC-3752-4B7D-A05D-6FB3710AC151}" type="presParOf" srcId="{72B504CD-02D5-4934-AFC6-E1B76936CD03}" destId="{6F14C74F-6967-44B5-AB6A-BE7651AB0ECD}" srcOrd="1" destOrd="0" presId="urn:microsoft.com/office/officeart/2005/8/layout/hierarchy3"/>
    <dgm:cxn modelId="{ECDE8734-5D2D-4EB2-A9DB-EC8FF0A3400F}" type="presParOf" srcId="{875C0AA6-0CC1-41F3-A136-9E6EF71AA2E0}" destId="{1771C8C4-2141-45C6-97AB-047E9B0B9AB3}" srcOrd="1" destOrd="0" presId="urn:microsoft.com/office/officeart/2005/8/layout/hierarchy3"/>
    <dgm:cxn modelId="{83B50B96-B596-4F1F-96AD-BD0827955F5A}" type="presParOf" srcId="{1771C8C4-2141-45C6-97AB-047E9B0B9AB3}" destId="{DAA6C921-41BB-4502-A24E-DBFB372E57E1}" srcOrd="0" destOrd="0" presId="urn:microsoft.com/office/officeart/2005/8/layout/hierarchy3"/>
    <dgm:cxn modelId="{7CAFAB66-9BB7-44A8-A256-82BA6E259113}" type="presParOf" srcId="{1771C8C4-2141-45C6-97AB-047E9B0B9AB3}" destId="{F7CCC8EB-FAD3-40B9-B16B-DFA88004AF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81E3B6-0425-496A-99C6-948A8BDF43D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B057D-CD0B-4FCF-A0EC-B9D64A88527E}">
      <dgm:prSet phldrT="[Text]"/>
      <dgm:spPr/>
      <dgm:t>
        <a:bodyPr/>
        <a:lstStyle/>
        <a:p>
          <a:r>
            <a:rPr lang="en-US" dirty="0"/>
            <a:t>Finger scan systems</a:t>
          </a:r>
        </a:p>
      </dgm:t>
    </dgm:pt>
    <dgm:pt modelId="{48507885-DAA7-4AA4-9BA8-4C88F8F342B6}" type="parTrans" cxnId="{F3D7B9E1-B14A-4F64-B259-60B0437CD64D}">
      <dgm:prSet/>
      <dgm:spPr/>
      <dgm:t>
        <a:bodyPr/>
        <a:lstStyle/>
        <a:p>
          <a:endParaRPr lang="en-US"/>
        </a:p>
      </dgm:t>
    </dgm:pt>
    <dgm:pt modelId="{E9A5615D-9840-4440-9DBB-DA7DEFC4F443}" type="sibTrans" cxnId="{F3D7B9E1-B14A-4F64-B259-60B0437CD64D}">
      <dgm:prSet/>
      <dgm:spPr/>
      <dgm:t>
        <a:bodyPr/>
        <a:lstStyle/>
        <a:p>
          <a:endParaRPr lang="en-US"/>
        </a:p>
      </dgm:t>
    </dgm:pt>
    <dgm:pt modelId="{07EFB246-9D32-487A-9096-884E8B40EC8A}">
      <dgm:prSet phldrT="[Text]"/>
      <dgm:spPr/>
      <dgm:t>
        <a:bodyPr/>
        <a:lstStyle/>
        <a:p>
          <a:r>
            <a:rPr lang="en-US" dirty="0"/>
            <a:t>Hand geometry systems</a:t>
          </a:r>
        </a:p>
      </dgm:t>
    </dgm:pt>
    <dgm:pt modelId="{FC318C90-495F-4C6E-AC66-CF22AE75F79E}" type="parTrans" cxnId="{61B21B00-9A05-4FDB-8CD2-4D8C959A0F7A}">
      <dgm:prSet/>
      <dgm:spPr/>
      <dgm:t>
        <a:bodyPr/>
        <a:lstStyle/>
        <a:p>
          <a:endParaRPr lang="en-US"/>
        </a:p>
      </dgm:t>
    </dgm:pt>
    <dgm:pt modelId="{86D2316B-5C59-4A96-8075-C7D9FD24A7BD}" type="sibTrans" cxnId="{61B21B00-9A05-4FDB-8CD2-4D8C959A0F7A}">
      <dgm:prSet/>
      <dgm:spPr/>
      <dgm:t>
        <a:bodyPr/>
        <a:lstStyle/>
        <a:p>
          <a:endParaRPr lang="en-US"/>
        </a:p>
      </dgm:t>
    </dgm:pt>
    <dgm:pt modelId="{1BA6F0EB-1A04-42D6-A7F5-7B4544893568}">
      <dgm:prSet phldrT="[Text]"/>
      <dgm:spPr/>
      <dgm:t>
        <a:bodyPr/>
        <a:lstStyle/>
        <a:p>
          <a:r>
            <a:rPr lang="en-US" dirty="0"/>
            <a:t>Palm scan systems</a:t>
          </a:r>
        </a:p>
      </dgm:t>
    </dgm:pt>
    <dgm:pt modelId="{6E2AA3AB-51DE-4119-B613-A4AE01CACEE7}" type="parTrans" cxnId="{0EA82A2E-A8C5-4740-89C5-4D0E0F74D0A9}">
      <dgm:prSet/>
      <dgm:spPr/>
      <dgm:t>
        <a:bodyPr/>
        <a:lstStyle/>
        <a:p>
          <a:endParaRPr lang="en-US"/>
        </a:p>
      </dgm:t>
    </dgm:pt>
    <dgm:pt modelId="{519EF1E1-F88E-4316-A03C-974E30A0F8ED}" type="sibTrans" cxnId="{0EA82A2E-A8C5-4740-89C5-4D0E0F74D0A9}">
      <dgm:prSet/>
      <dgm:spPr/>
      <dgm:t>
        <a:bodyPr/>
        <a:lstStyle/>
        <a:p>
          <a:endParaRPr lang="en-US"/>
        </a:p>
      </dgm:t>
    </dgm:pt>
    <dgm:pt modelId="{656D193A-E350-4DE5-A384-3F8D46B49794}">
      <dgm:prSet phldrT="[Text]"/>
      <dgm:spPr/>
      <dgm:t>
        <a:bodyPr/>
        <a:lstStyle/>
        <a:p>
          <a:r>
            <a:rPr lang="en-US" dirty="0"/>
            <a:t>Retina pattern systems</a:t>
          </a:r>
        </a:p>
      </dgm:t>
    </dgm:pt>
    <dgm:pt modelId="{EB12217D-C620-44B2-9402-A9C763249478}" type="parTrans" cxnId="{36F325C8-D2E8-4040-980A-5F12736B6867}">
      <dgm:prSet/>
      <dgm:spPr/>
      <dgm:t>
        <a:bodyPr/>
        <a:lstStyle/>
        <a:p>
          <a:endParaRPr lang="en-US"/>
        </a:p>
      </dgm:t>
    </dgm:pt>
    <dgm:pt modelId="{DC70DD2A-173A-4684-A107-75601C3202FA}" type="sibTrans" cxnId="{36F325C8-D2E8-4040-980A-5F12736B6867}">
      <dgm:prSet/>
      <dgm:spPr/>
      <dgm:t>
        <a:bodyPr/>
        <a:lstStyle/>
        <a:p>
          <a:endParaRPr lang="en-US"/>
        </a:p>
      </dgm:t>
    </dgm:pt>
    <dgm:pt modelId="{8298F54E-09BB-49F7-9D9B-EE49FEAAD913}">
      <dgm:prSet phldrT="[Text]"/>
      <dgm:spPr/>
      <dgm:t>
        <a:bodyPr/>
        <a:lstStyle/>
        <a:p>
          <a:r>
            <a:rPr lang="en-US" dirty="0"/>
            <a:t>Iris recognition</a:t>
          </a:r>
        </a:p>
      </dgm:t>
    </dgm:pt>
    <dgm:pt modelId="{DC6B3B7B-4BFB-40B1-A908-6F3386785FF9}" type="parTrans" cxnId="{E0A063C5-3667-4FDE-86ED-04184454C7DE}">
      <dgm:prSet/>
      <dgm:spPr/>
      <dgm:t>
        <a:bodyPr/>
        <a:lstStyle/>
        <a:p>
          <a:endParaRPr lang="en-US"/>
        </a:p>
      </dgm:t>
    </dgm:pt>
    <dgm:pt modelId="{74F545CE-8474-4EF6-9DDE-4DCCD8B412E6}" type="sibTrans" cxnId="{E0A063C5-3667-4FDE-86ED-04184454C7DE}">
      <dgm:prSet/>
      <dgm:spPr/>
      <dgm:t>
        <a:bodyPr/>
        <a:lstStyle/>
        <a:p>
          <a:endParaRPr lang="en-US"/>
        </a:p>
      </dgm:t>
    </dgm:pt>
    <dgm:pt modelId="{11ED637B-F8B4-4ACE-857E-BBDA50A82ECF}">
      <dgm:prSet/>
      <dgm:spPr/>
      <dgm:t>
        <a:bodyPr/>
        <a:lstStyle/>
        <a:p>
          <a:r>
            <a:rPr lang="en-US" dirty="0"/>
            <a:t>Voice recognition</a:t>
          </a:r>
        </a:p>
      </dgm:t>
    </dgm:pt>
    <dgm:pt modelId="{5CDC5D3D-6301-4CEE-8437-1C1C1AD6A9D4}" type="parTrans" cxnId="{EDB910C8-D35B-476B-B9B6-FF4FCCA6FEE8}">
      <dgm:prSet/>
      <dgm:spPr/>
      <dgm:t>
        <a:bodyPr/>
        <a:lstStyle/>
        <a:p>
          <a:endParaRPr lang="en-US"/>
        </a:p>
      </dgm:t>
    </dgm:pt>
    <dgm:pt modelId="{6FFD079A-2D05-4AF4-8646-8B8DAE8E4732}" type="sibTrans" cxnId="{EDB910C8-D35B-476B-B9B6-FF4FCCA6FEE8}">
      <dgm:prSet/>
      <dgm:spPr/>
      <dgm:t>
        <a:bodyPr/>
        <a:lstStyle/>
        <a:p>
          <a:endParaRPr lang="en-US"/>
        </a:p>
      </dgm:t>
    </dgm:pt>
    <dgm:pt modelId="{4D2A5A08-FBA6-44C0-8FEC-BB77B46DB055}">
      <dgm:prSet/>
      <dgm:spPr/>
      <dgm:t>
        <a:bodyPr/>
        <a:lstStyle/>
        <a:p>
          <a:r>
            <a:rPr lang="en-US" dirty="0"/>
            <a:t>Keyboard dynamics</a:t>
          </a:r>
        </a:p>
      </dgm:t>
    </dgm:pt>
    <dgm:pt modelId="{331EA1C2-FEBB-4EE9-88AB-F27C0C2C1ABC}" type="parTrans" cxnId="{C6CF4E23-0A18-4853-82FF-9F65DD865628}">
      <dgm:prSet/>
      <dgm:spPr/>
      <dgm:t>
        <a:bodyPr/>
        <a:lstStyle/>
        <a:p>
          <a:endParaRPr lang="en-US"/>
        </a:p>
      </dgm:t>
    </dgm:pt>
    <dgm:pt modelId="{41035C15-FC9A-450C-9929-EC5ECE1A4185}" type="sibTrans" cxnId="{C6CF4E23-0A18-4853-82FF-9F65DD865628}">
      <dgm:prSet/>
      <dgm:spPr/>
      <dgm:t>
        <a:bodyPr/>
        <a:lstStyle/>
        <a:p>
          <a:endParaRPr lang="en-US"/>
        </a:p>
      </dgm:t>
    </dgm:pt>
    <dgm:pt modelId="{A9F12A3B-6C65-4A7A-A02E-72ABB0BF06BB}" type="pres">
      <dgm:prSet presAssocID="{AE81E3B6-0425-496A-99C6-948A8BDF43DC}" presName="diagram" presStyleCnt="0">
        <dgm:presLayoutVars>
          <dgm:dir/>
          <dgm:resizeHandles val="exact"/>
        </dgm:presLayoutVars>
      </dgm:prSet>
      <dgm:spPr/>
    </dgm:pt>
    <dgm:pt modelId="{13113BFE-9A91-49BA-8888-45A31931B0BF}" type="pres">
      <dgm:prSet presAssocID="{211B057D-CD0B-4FCF-A0EC-B9D64A88527E}" presName="node" presStyleLbl="node1" presStyleIdx="0" presStyleCnt="7">
        <dgm:presLayoutVars>
          <dgm:bulletEnabled val="1"/>
        </dgm:presLayoutVars>
      </dgm:prSet>
      <dgm:spPr/>
    </dgm:pt>
    <dgm:pt modelId="{46AA34FE-DFDA-474C-B9AB-87C96DD5F231}" type="pres">
      <dgm:prSet presAssocID="{E9A5615D-9840-4440-9DBB-DA7DEFC4F443}" presName="sibTrans" presStyleCnt="0"/>
      <dgm:spPr/>
    </dgm:pt>
    <dgm:pt modelId="{993475A3-F968-4E23-A432-CD1589348515}" type="pres">
      <dgm:prSet presAssocID="{07EFB246-9D32-487A-9096-884E8B40EC8A}" presName="node" presStyleLbl="node1" presStyleIdx="1" presStyleCnt="7">
        <dgm:presLayoutVars>
          <dgm:bulletEnabled val="1"/>
        </dgm:presLayoutVars>
      </dgm:prSet>
      <dgm:spPr/>
    </dgm:pt>
    <dgm:pt modelId="{7A6B5936-3970-47CE-992F-5DA0F767A08A}" type="pres">
      <dgm:prSet presAssocID="{86D2316B-5C59-4A96-8075-C7D9FD24A7BD}" presName="sibTrans" presStyleCnt="0"/>
      <dgm:spPr/>
    </dgm:pt>
    <dgm:pt modelId="{D97B2B54-D94A-4A76-9918-58637D931130}" type="pres">
      <dgm:prSet presAssocID="{1BA6F0EB-1A04-42D6-A7F5-7B4544893568}" presName="node" presStyleLbl="node1" presStyleIdx="2" presStyleCnt="7">
        <dgm:presLayoutVars>
          <dgm:bulletEnabled val="1"/>
        </dgm:presLayoutVars>
      </dgm:prSet>
      <dgm:spPr/>
    </dgm:pt>
    <dgm:pt modelId="{F3C2F41B-CC49-40C6-A143-A149852A1876}" type="pres">
      <dgm:prSet presAssocID="{519EF1E1-F88E-4316-A03C-974E30A0F8ED}" presName="sibTrans" presStyleCnt="0"/>
      <dgm:spPr/>
    </dgm:pt>
    <dgm:pt modelId="{6D9AB8F5-7134-4078-BF28-26E544CAA153}" type="pres">
      <dgm:prSet presAssocID="{656D193A-E350-4DE5-A384-3F8D46B49794}" presName="node" presStyleLbl="node1" presStyleIdx="3" presStyleCnt="7">
        <dgm:presLayoutVars>
          <dgm:bulletEnabled val="1"/>
        </dgm:presLayoutVars>
      </dgm:prSet>
      <dgm:spPr/>
    </dgm:pt>
    <dgm:pt modelId="{D8C7367A-92FA-4A09-A1E5-1CC8F2C312CA}" type="pres">
      <dgm:prSet presAssocID="{DC70DD2A-173A-4684-A107-75601C3202FA}" presName="sibTrans" presStyleCnt="0"/>
      <dgm:spPr/>
    </dgm:pt>
    <dgm:pt modelId="{65B085EF-8A68-4C34-A2A4-EB9BD8216337}" type="pres">
      <dgm:prSet presAssocID="{8298F54E-09BB-49F7-9D9B-EE49FEAAD913}" presName="node" presStyleLbl="node1" presStyleIdx="4" presStyleCnt="7">
        <dgm:presLayoutVars>
          <dgm:bulletEnabled val="1"/>
        </dgm:presLayoutVars>
      </dgm:prSet>
      <dgm:spPr/>
    </dgm:pt>
    <dgm:pt modelId="{9FD8D04D-0AFC-4E9E-9D80-3A614239A154}" type="pres">
      <dgm:prSet presAssocID="{74F545CE-8474-4EF6-9DDE-4DCCD8B412E6}" presName="sibTrans" presStyleCnt="0"/>
      <dgm:spPr/>
    </dgm:pt>
    <dgm:pt modelId="{DBFC100A-9E03-4B7B-86F1-4B3AD39B1C1F}" type="pres">
      <dgm:prSet presAssocID="{11ED637B-F8B4-4ACE-857E-BBDA50A82ECF}" presName="node" presStyleLbl="node1" presStyleIdx="5" presStyleCnt="7">
        <dgm:presLayoutVars>
          <dgm:bulletEnabled val="1"/>
        </dgm:presLayoutVars>
      </dgm:prSet>
      <dgm:spPr/>
    </dgm:pt>
    <dgm:pt modelId="{B2F26F1D-FB95-4DEE-9A16-FEE81E2CAD33}" type="pres">
      <dgm:prSet presAssocID="{6FFD079A-2D05-4AF4-8646-8B8DAE8E4732}" presName="sibTrans" presStyleCnt="0"/>
      <dgm:spPr/>
    </dgm:pt>
    <dgm:pt modelId="{4BCC02F8-E186-4379-9C1B-2427919DF00D}" type="pres">
      <dgm:prSet presAssocID="{4D2A5A08-FBA6-44C0-8FEC-BB77B46DB055}" presName="node" presStyleLbl="node1" presStyleIdx="6" presStyleCnt="7">
        <dgm:presLayoutVars>
          <dgm:bulletEnabled val="1"/>
        </dgm:presLayoutVars>
      </dgm:prSet>
      <dgm:spPr/>
    </dgm:pt>
  </dgm:ptLst>
  <dgm:cxnLst>
    <dgm:cxn modelId="{61B21B00-9A05-4FDB-8CD2-4D8C959A0F7A}" srcId="{AE81E3B6-0425-496A-99C6-948A8BDF43DC}" destId="{07EFB246-9D32-487A-9096-884E8B40EC8A}" srcOrd="1" destOrd="0" parTransId="{FC318C90-495F-4C6E-AC66-CF22AE75F79E}" sibTransId="{86D2316B-5C59-4A96-8075-C7D9FD24A7BD}"/>
    <dgm:cxn modelId="{12E1A80F-9054-447D-A5F3-4ADA68BC4590}" type="presOf" srcId="{211B057D-CD0B-4FCF-A0EC-B9D64A88527E}" destId="{13113BFE-9A91-49BA-8888-45A31931B0BF}" srcOrd="0" destOrd="0" presId="urn:microsoft.com/office/officeart/2005/8/layout/default"/>
    <dgm:cxn modelId="{C6CF4E23-0A18-4853-82FF-9F65DD865628}" srcId="{AE81E3B6-0425-496A-99C6-948A8BDF43DC}" destId="{4D2A5A08-FBA6-44C0-8FEC-BB77B46DB055}" srcOrd="6" destOrd="0" parTransId="{331EA1C2-FEBB-4EE9-88AB-F27C0C2C1ABC}" sibTransId="{41035C15-FC9A-450C-9929-EC5ECE1A4185}"/>
    <dgm:cxn modelId="{0EA82A2E-A8C5-4740-89C5-4D0E0F74D0A9}" srcId="{AE81E3B6-0425-496A-99C6-948A8BDF43DC}" destId="{1BA6F0EB-1A04-42D6-A7F5-7B4544893568}" srcOrd="2" destOrd="0" parTransId="{6E2AA3AB-51DE-4119-B613-A4AE01CACEE7}" sibTransId="{519EF1E1-F88E-4316-A03C-974E30A0F8ED}"/>
    <dgm:cxn modelId="{8079BA3F-9181-4F07-9576-87148A5BE1D6}" type="presOf" srcId="{4D2A5A08-FBA6-44C0-8FEC-BB77B46DB055}" destId="{4BCC02F8-E186-4379-9C1B-2427919DF00D}" srcOrd="0" destOrd="0" presId="urn:microsoft.com/office/officeart/2005/8/layout/default"/>
    <dgm:cxn modelId="{4B995982-DCFA-4DC9-83F8-A0DF4D1EC164}" type="presOf" srcId="{07EFB246-9D32-487A-9096-884E8B40EC8A}" destId="{993475A3-F968-4E23-A432-CD1589348515}" srcOrd="0" destOrd="0" presId="urn:microsoft.com/office/officeart/2005/8/layout/default"/>
    <dgm:cxn modelId="{AF40D8B0-FF2C-4F16-B529-0821CF9F2342}" type="presOf" srcId="{8298F54E-09BB-49F7-9D9B-EE49FEAAD913}" destId="{65B085EF-8A68-4C34-A2A4-EB9BD8216337}" srcOrd="0" destOrd="0" presId="urn:microsoft.com/office/officeart/2005/8/layout/default"/>
    <dgm:cxn modelId="{488E81BF-BB7E-4882-9F01-875E8C3AD9DD}" type="presOf" srcId="{1BA6F0EB-1A04-42D6-A7F5-7B4544893568}" destId="{D97B2B54-D94A-4A76-9918-58637D931130}" srcOrd="0" destOrd="0" presId="urn:microsoft.com/office/officeart/2005/8/layout/default"/>
    <dgm:cxn modelId="{E0A063C5-3667-4FDE-86ED-04184454C7DE}" srcId="{AE81E3B6-0425-496A-99C6-948A8BDF43DC}" destId="{8298F54E-09BB-49F7-9D9B-EE49FEAAD913}" srcOrd="4" destOrd="0" parTransId="{DC6B3B7B-4BFB-40B1-A908-6F3386785FF9}" sibTransId="{74F545CE-8474-4EF6-9DDE-4DCCD8B412E6}"/>
    <dgm:cxn modelId="{EDB910C8-D35B-476B-B9B6-FF4FCCA6FEE8}" srcId="{AE81E3B6-0425-496A-99C6-948A8BDF43DC}" destId="{11ED637B-F8B4-4ACE-857E-BBDA50A82ECF}" srcOrd="5" destOrd="0" parTransId="{5CDC5D3D-6301-4CEE-8437-1C1C1AD6A9D4}" sibTransId="{6FFD079A-2D05-4AF4-8646-8B8DAE8E4732}"/>
    <dgm:cxn modelId="{36F325C8-D2E8-4040-980A-5F12736B6867}" srcId="{AE81E3B6-0425-496A-99C6-948A8BDF43DC}" destId="{656D193A-E350-4DE5-A384-3F8D46B49794}" srcOrd="3" destOrd="0" parTransId="{EB12217D-C620-44B2-9402-A9C763249478}" sibTransId="{DC70DD2A-173A-4684-A107-75601C3202FA}"/>
    <dgm:cxn modelId="{20A474C9-F5DC-4766-805B-611014EB2604}" type="presOf" srcId="{11ED637B-F8B4-4ACE-857E-BBDA50A82ECF}" destId="{DBFC100A-9E03-4B7B-86F1-4B3AD39B1C1F}" srcOrd="0" destOrd="0" presId="urn:microsoft.com/office/officeart/2005/8/layout/default"/>
    <dgm:cxn modelId="{F3D7B9E1-B14A-4F64-B259-60B0437CD64D}" srcId="{AE81E3B6-0425-496A-99C6-948A8BDF43DC}" destId="{211B057D-CD0B-4FCF-A0EC-B9D64A88527E}" srcOrd="0" destOrd="0" parTransId="{48507885-DAA7-4AA4-9BA8-4C88F8F342B6}" sibTransId="{E9A5615D-9840-4440-9DBB-DA7DEFC4F443}"/>
    <dgm:cxn modelId="{D2FBADE5-F461-43A0-9FDB-12F9B88DF8FC}" type="presOf" srcId="{656D193A-E350-4DE5-A384-3F8D46B49794}" destId="{6D9AB8F5-7134-4078-BF28-26E544CAA153}" srcOrd="0" destOrd="0" presId="urn:microsoft.com/office/officeart/2005/8/layout/default"/>
    <dgm:cxn modelId="{6E762BFD-DF2C-4240-A6E9-17D8F180C419}" type="presOf" srcId="{AE81E3B6-0425-496A-99C6-948A8BDF43DC}" destId="{A9F12A3B-6C65-4A7A-A02E-72ABB0BF06BB}" srcOrd="0" destOrd="0" presId="urn:microsoft.com/office/officeart/2005/8/layout/default"/>
    <dgm:cxn modelId="{D4EC8BE0-2272-4DAA-B530-79688DDFC308}" type="presParOf" srcId="{A9F12A3B-6C65-4A7A-A02E-72ABB0BF06BB}" destId="{13113BFE-9A91-49BA-8888-45A31931B0BF}" srcOrd="0" destOrd="0" presId="urn:microsoft.com/office/officeart/2005/8/layout/default"/>
    <dgm:cxn modelId="{42D4DB0B-0747-4D1E-8050-B30538BEBAD8}" type="presParOf" srcId="{A9F12A3B-6C65-4A7A-A02E-72ABB0BF06BB}" destId="{46AA34FE-DFDA-474C-B9AB-87C96DD5F231}" srcOrd="1" destOrd="0" presId="urn:microsoft.com/office/officeart/2005/8/layout/default"/>
    <dgm:cxn modelId="{6109D6ED-9883-4845-9AB6-7955206EC91C}" type="presParOf" srcId="{A9F12A3B-6C65-4A7A-A02E-72ABB0BF06BB}" destId="{993475A3-F968-4E23-A432-CD1589348515}" srcOrd="2" destOrd="0" presId="urn:microsoft.com/office/officeart/2005/8/layout/default"/>
    <dgm:cxn modelId="{C10F1EF3-95DE-46F9-A8FC-13E697252FD1}" type="presParOf" srcId="{A9F12A3B-6C65-4A7A-A02E-72ABB0BF06BB}" destId="{7A6B5936-3970-47CE-992F-5DA0F767A08A}" srcOrd="3" destOrd="0" presId="urn:microsoft.com/office/officeart/2005/8/layout/default"/>
    <dgm:cxn modelId="{3CE12924-7D64-422F-997B-4EA21A36EB62}" type="presParOf" srcId="{A9F12A3B-6C65-4A7A-A02E-72ABB0BF06BB}" destId="{D97B2B54-D94A-4A76-9918-58637D931130}" srcOrd="4" destOrd="0" presId="urn:microsoft.com/office/officeart/2005/8/layout/default"/>
    <dgm:cxn modelId="{BD7AA15D-2EF0-48B3-AC96-8C2421F87000}" type="presParOf" srcId="{A9F12A3B-6C65-4A7A-A02E-72ABB0BF06BB}" destId="{F3C2F41B-CC49-40C6-A143-A149852A1876}" srcOrd="5" destOrd="0" presId="urn:microsoft.com/office/officeart/2005/8/layout/default"/>
    <dgm:cxn modelId="{63B5FA66-ABD6-4C44-AE81-B584BD85667C}" type="presParOf" srcId="{A9F12A3B-6C65-4A7A-A02E-72ABB0BF06BB}" destId="{6D9AB8F5-7134-4078-BF28-26E544CAA153}" srcOrd="6" destOrd="0" presId="urn:microsoft.com/office/officeart/2005/8/layout/default"/>
    <dgm:cxn modelId="{550D0003-161A-4216-A494-8663742DFE5B}" type="presParOf" srcId="{A9F12A3B-6C65-4A7A-A02E-72ABB0BF06BB}" destId="{D8C7367A-92FA-4A09-A1E5-1CC8F2C312CA}" srcOrd="7" destOrd="0" presId="urn:microsoft.com/office/officeart/2005/8/layout/default"/>
    <dgm:cxn modelId="{F55279E1-C9FA-4347-8F29-5CA38475215F}" type="presParOf" srcId="{A9F12A3B-6C65-4A7A-A02E-72ABB0BF06BB}" destId="{65B085EF-8A68-4C34-A2A4-EB9BD8216337}" srcOrd="8" destOrd="0" presId="urn:microsoft.com/office/officeart/2005/8/layout/default"/>
    <dgm:cxn modelId="{224D71B7-B752-4368-AF61-9FEE50C55A8B}" type="presParOf" srcId="{A9F12A3B-6C65-4A7A-A02E-72ABB0BF06BB}" destId="{9FD8D04D-0AFC-4E9E-9D80-3A614239A154}" srcOrd="9" destOrd="0" presId="urn:microsoft.com/office/officeart/2005/8/layout/default"/>
    <dgm:cxn modelId="{95BB39A7-E715-4BF2-8641-EC5618EC4B7E}" type="presParOf" srcId="{A9F12A3B-6C65-4A7A-A02E-72ABB0BF06BB}" destId="{DBFC100A-9E03-4B7B-86F1-4B3AD39B1C1F}" srcOrd="10" destOrd="0" presId="urn:microsoft.com/office/officeart/2005/8/layout/default"/>
    <dgm:cxn modelId="{2CACBAE3-DD57-49B4-B2D4-DBD07380C29F}" type="presParOf" srcId="{A9F12A3B-6C65-4A7A-A02E-72ABB0BF06BB}" destId="{B2F26F1D-FB95-4DEE-9A16-FEE81E2CAD33}" srcOrd="11" destOrd="0" presId="urn:microsoft.com/office/officeart/2005/8/layout/default"/>
    <dgm:cxn modelId="{C7D62AF4-FAA7-48F1-83AD-0B50927E56A7}" type="presParOf" srcId="{A9F12A3B-6C65-4A7A-A02E-72ABB0BF06BB}" destId="{4BCC02F8-E186-4379-9C1B-2427919DF00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F2D4C2-C95C-4781-8E61-122FF3485FC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8692F-DE56-46AE-80E1-2960D1B4B3F9}">
      <dgm:prSet phldrT="[Text]" custT="1"/>
      <dgm:spPr/>
      <dgm:t>
        <a:bodyPr/>
        <a:lstStyle/>
        <a:p>
          <a:r>
            <a:rPr lang="en-US" sz="2800" dirty="0"/>
            <a:t>Theft</a:t>
          </a:r>
        </a:p>
      </dgm:t>
    </dgm:pt>
    <dgm:pt modelId="{0BEFE423-529C-4DAA-881F-875DA0561968}" type="parTrans" cxnId="{D34731A1-578B-44D6-B5A1-E2957BE73026}">
      <dgm:prSet/>
      <dgm:spPr/>
      <dgm:t>
        <a:bodyPr/>
        <a:lstStyle/>
        <a:p>
          <a:endParaRPr lang="en-US"/>
        </a:p>
      </dgm:t>
    </dgm:pt>
    <dgm:pt modelId="{09A6E1E7-3691-44A0-BAA4-A09C7077BA98}" type="sibTrans" cxnId="{D34731A1-578B-44D6-B5A1-E2957BE73026}">
      <dgm:prSet/>
      <dgm:spPr/>
      <dgm:t>
        <a:bodyPr/>
        <a:lstStyle/>
        <a:p>
          <a:endParaRPr lang="en-US"/>
        </a:p>
      </dgm:t>
    </dgm:pt>
    <dgm:pt modelId="{A670D269-879A-468F-A6C5-74E85085D963}">
      <dgm:prSet phldrT="[Text]" custT="1"/>
      <dgm:spPr/>
      <dgm:t>
        <a:bodyPr/>
        <a:lstStyle/>
        <a:p>
          <a:r>
            <a:rPr lang="en-US" sz="2800" dirty="0"/>
            <a:t>Vandalism</a:t>
          </a:r>
        </a:p>
      </dgm:t>
    </dgm:pt>
    <dgm:pt modelId="{BBE26990-E3AA-40BE-A5CA-E31E7AE872EB}" type="parTrans" cxnId="{0E633FCF-7BCC-488E-9D21-650DFD2F7F6A}">
      <dgm:prSet/>
      <dgm:spPr/>
      <dgm:t>
        <a:bodyPr/>
        <a:lstStyle/>
        <a:p>
          <a:endParaRPr lang="en-US"/>
        </a:p>
      </dgm:t>
    </dgm:pt>
    <dgm:pt modelId="{DDC63EA4-745C-4225-92BC-EF7614826868}" type="sibTrans" cxnId="{0E633FCF-7BCC-488E-9D21-650DFD2F7F6A}">
      <dgm:prSet/>
      <dgm:spPr/>
      <dgm:t>
        <a:bodyPr/>
        <a:lstStyle/>
        <a:p>
          <a:endParaRPr lang="en-US"/>
        </a:p>
      </dgm:t>
    </dgm:pt>
    <dgm:pt modelId="{9DC90170-6FEA-41CF-BA23-F5486337EEA1}">
      <dgm:prSet phldrT="[Text]" custT="1"/>
      <dgm:spPr/>
      <dgm:t>
        <a:bodyPr/>
        <a:lstStyle/>
        <a:p>
          <a:r>
            <a:rPr lang="en-US" sz="2800" dirty="0"/>
            <a:t>Destruction</a:t>
          </a:r>
        </a:p>
      </dgm:t>
    </dgm:pt>
    <dgm:pt modelId="{C443F4B4-1C62-43AF-8BDA-20A7ED1451B9}" type="parTrans" cxnId="{96366593-A680-490E-80B7-FEF7E58A7B19}">
      <dgm:prSet/>
      <dgm:spPr/>
      <dgm:t>
        <a:bodyPr/>
        <a:lstStyle/>
        <a:p>
          <a:endParaRPr lang="en-US"/>
        </a:p>
      </dgm:t>
    </dgm:pt>
    <dgm:pt modelId="{BDE332C5-80E6-42E1-A2FE-507385F870F8}" type="sibTrans" cxnId="{96366593-A680-490E-80B7-FEF7E58A7B19}">
      <dgm:prSet/>
      <dgm:spPr/>
      <dgm:t>
        <a:bodyPr/>
        <a:lstStyle/>
        <a:p>
          <a:endParaRPr lang="en-US"/>
        </a:p>
      </dgm:t>
    </dgm:pt>
    <dgm:pt modelId="{927F33B8-1726-47AE-91AF-4834C25C5F7F}">
      <dgm:prSet phldrT="[Text]" custT="1"/>
      <dgm:spPr/>
      <dgm:t>
        <a:bodyPr/>
        <a:lstStyle/>
        <a:p>
          <a:r>
            <a:rPr lang="en-US" sz="2800" dirty="0"/>
            <a:t>Terrorism</a:t>
          </a:r>
        </a:p>
      </dgm:t>
    </dgm:pt>
    <dgm:pt modelId="{FEBA5557-5E3B-49CD-8DD8-3FC8D154815F}" type="parTrans" cxnId="{21696BDC-F450-4CEA-8BED-D7994EE5DA97}">
      <dgm:prSet/>
      <dgm:spPr/>
      <dgm:t>
        <a:bodyPr/>
        <a:lstStyle/>
        <a:p>
          <a:endParaRPr lang="en-US"/>
        </a:p>
      </dgm:t>
    </dgm:pt>
    <dgm:pt modelId="{4E26AD61-6716-45DE-B40F-FAB2D077C648}" type="sibTrans" cxnId="{21696BDC-F450-4CEA-8BED-D7994EE5DA97}">
      <dgm:prSet/>
      <dgm:spPr/>
      <dgm:t>
        <a:bodyPr/>
        <a:lstStyle/>
        <a:p>
          <a:endParaRPr lang="en-US"/>
        </a:p>
      </dgm:t>
    </dgm:pt>
    <dgm:pt modelId="{6B72E1A6-175B-48AD-B875-1118B0108A17}">
      <dgm:prSet phldrT="[Text]" custT="1"/>
      <dgm:spPr/>
      <dgm:t>
        <a:bodyPr/>
        <a:lstStyle/>
        <a:p>
          <a:r>
            <a:rPr lang="en-US" sz="2800" dirty="0"/>
            <a:t>Accidental</a:t>
          </a:r>
        </a:p>
      </dgm:t>
    </dgm:pt>
    <dgm:pt modelId="{151B8A27-66D2-497C-BE9D-C92A5924BD6D}" type="parTrans" cxnId="{BF715C07-98DF-46DA-8191-FFD8C353948F}">
      <dgm:prSet/>
      <dgm:spPr/>
      <dgm:t>
        <a:bodyPr/>
        <a:lstStyle/>
        <a:p>
          <a:endParaRPr lang="en-US"/>
        </a:p>
      </dgm:t>
    </dgm:pt>
    <dgm:pt modelId="{0D242DD2-8754-4D10-839D-7A07ADECC36E}" type="sibTrans" cxnId="{BF715C07-98DF-46DA-8191-FFD8C353948F}">
      <dgm:prSet/>
      <dgm:spPr/>
      <dgm:t>
        <a:bodyPr/>
        <a:lstStyle/>
        <a:p>
          <a:endParaRPr lang="en-US"/>
        </a:p>
      </dgm:t>
    </dgm:pt>
    <dgm:pt modelId="{0AB11CCE-25D9-4BCA-B436-4B35634594B1}" type="pres">
      <dgm:prSet presAssocID="{E9F2D4C2-C95C-4781-8E61-122FF3485FCF}" presName="Name0" presStyleCnt="0">
        <dgm:presLayoutVars>
          <dgm:chMax val="7"/>
          <dgm:chPref val="7"/>
          <dgm:dir/>
        </dgm:presLayoutVars>
      </dgm:prSet>
      <dgm:spPr/>
    </dgm:pt>
    <dgm:pt modelId="{ABFC1F1F-CA0A-4969-B4E4-4593C8B1BDEF}" type="pres">
      <dgm:prSet presAssocID="{E9F2D4C2-C95C-4781-8E61-122FF3485FCF}" presName="Name1" presStyleCnt="0"/>
      <dgm:spPr/>
    </dgm:pt>
    <dgm:pt modelId="{C6FC4C39-9D29-4076-ACAB-9BF1357BC86A}" type="pres">
      <dgm:prSet presAssocID="{E9F2D4C2-C95C-4781-8E61-122FF3485FCF}" presName="cycle" presStyleCnt="0"/>
      <dgm:spPr/>
    </dgm:pt>
    <dgm:pt modelId="{B5303130-DC1F-446F-8927-FD728AFDB923}" type="pres">
      <dgm:prSet presAssocID="{E9F2D4C2-C95C-4781-8E61-122FF3485FCF}" presName="srcNode" presStyleLbl="node1" presStyleIdx="0" presStyleCnt="5"/>
      <dgm:spPr/>
    </dgm:pt>
    <dgm:pt modelId="{9A5D690F-BECF-4765-B5F9-AE60BD326DB9}" type="pres">
      <dgm:prSet presAssocID="{E9F2D4C2-C95C-4781-8E61-122FF3485FCF}" presName="conn" presStyleLbl="parChTrans1D2" presStyleIdx="0" presStyleCnt="1"/>
      <dgm:spPr/>
    </dgm:pt>
    <dgm:pt modelId="{858CCB70-D749-45C6-9FBD-966C232D805B}" type="pres">
      <dgm:prSet presAssocID="{E9F2D4C2-C95C-4781-8E61-122FF3485FCF}" presName="extraNode" presStyleLbl="node1" presStyleIdx="0" presStyleCnt="5"/>
      <dgm:spPr/>
    </dgm:pt>
    <dgm:pt modelId="{C9E5B006-5345-4A1A-ACC0-10723290A205}" type="pres">
      <dgm:prSet presAssocID="{E9F2D4C2-C95C-4781-8E61-122FF3485FCF}" presName="dstNode" presStyleLbl="node1" presStyleIdx="0" presStyleCnt="5"/>
      <dgm:spPr/>
    </dgm:pt>
    <dgm:pt modelId="{5111BF25-3F37-46F7-816C-411D0982DD00}" type="pres">
      <dgm:prSet presAssocID="{4FE8692F-DE56-46AE-80E1-2960D1B4B3F9}" presName="text_1" presStyleLbl="node1" presStyleIdx="0" presStyleCnt="5">
        <dgm:presLayoutVars>
          <dgm:bulletEnabled val="1"/>
        </dgm:presLayoutVars>
      </dgm:prSet>
      <dgm:spPr/>
    </dgm:pt>
    <dgm:pt modelId="{6637040B-CBB6-4F46-A1E5-CC2164D22873}" type="pres">
      <dgm:prSet presAssocID="{4FE8692F-DE56-46AE-80E1-2960D1B4B3F9}" presName="accent_1" presStyleCnt="0"/>
      <dgm:spPr/>
    </dgm:pt>
    <dgm:pt modelId="{356215A2-0009-490D-8A6D-7AA0828054DA}" type="pres">
      <dgm:prSet presAssocID="{4FE8692F-DE56-46AE-80E1-2960D1B4B3F9}" presName="accentRepeatNode" presStyleLbl="solidFgAcc1" presStyleIdx="0" presStyleCnt="5"/>
      <dgm:spPr/>
    </dgm:pt>
    <dgm:pt modelId="{79C3003D-9C6E-49BE-9A56-3B9FB51AB441}" type="pres">
      <dgm:prSet presAssocID="{A670D269-879A-468F-A6C5-74E85085D963}" presName="text_2" presStyleLbl="node1" presStyleIdx="1" presStyleCnt="5">
        <dgm:presLayoutVars>
          <dgm:bulletEnabled val="1"/>
        </dgm:presLayoutVars>
      </dgm:prSet>
      <dgm:spPr/>
    </dgm:pt>
    <dgm:pt modelId="{CA2CA935-5D8F-452D-9315-A0F5CD3AF321}" type="pres">
      <dgm:prSet presAssocID="{A670D269-879A-468F-A6C5-74E85085D963}" presName="accent_2" presStyleCnt="0"/>
      <dgm:spPr/>
    </dgm:pt>
    <dgm:pt modelId="{C44E6EF7-2324-4A35-BB33-DA86ADB4D0B3}" type="pres">
      <dgm:prSet presAssocID="{A670D269-879A-468F-A6C5-74E85085D963}" presName="accentRepeatNode" presStyleLbl="solidFgAcc1" presStyleIdx="1" presStyleCnt="5"/>
      <dgm:spPr/>
    </dgm:pt>
    <dgm:pt modelId="{EAC3A68D-2FF1-4D8F-8311-7C391078139B}" type="pres">
      <dgm:prSet presAssocID="{9DC90170-6FEA-41CF-BA23-F5486337EEA1}" presName="text_3" presStyleLbl="node1" presStyleIdx="2" presStyleCnt="5">
        <dgm:presLayoutVars>
          <dgm:bulletEnabled val="1"/>
        </dgm:presLayoutVars>
      </dgm:prSet>
      <dgm:spPr/>
    </dgm:pt>
    <dgm:pt modelId="{808A6F58-C183-409C-BD07-064133C30D96}" type="pres">
      <dgm:prSet presAssocID="{9DC90170-6FEA-41CF-BA23-F5486337EEA1}" presName="accent_3" presStyleCnt="0"/>
      <dgm:spPr/>
    </dgm:pt>
    <dgm:pt modelId="{7D1AAD36-B2CC-46C4-BD38-B20D15A72C19}" type="pres">
      <dgm:prSet presAssocID="{9DC90170-6FEA-41CF-BA23-F5486337EEA1}" presName="accentRepeatNode" presStyleLbl="solidFgAcc1" presStyleIdx="2" presStyleCnt="5"/>
      <dgm:spPr/>
    </dgm:pt>
    <dgm:pt modelId="{8893BC00-86CE-4DE8-8E9C-197DBFA4F387}" type="pres">
      <dgm:prSet presAssocID="{927F33B8-1726-47AE-91AF-4834C25C5F7F}" presName="text_4" presStyleLbl="node1" presStyleIdx="3" presStyleCnt="5">
        <dgm:presLayoutVars>
          <dgm:bulletEnabled val="1"/>
        </dgm:presLayoutVars>
      </dgm:prSet>
      <dgm:spPr/>
    </dgm:pt>
    <dgm:pt modelId="{9704F1B5-5765-47CF-A9D8-F0DF916A47D5}" type="pres">
      <dgm:prSet presAssocID="{927F33B8-1726-47AE-91AF-4834C25C5F7F}" presName="accent_4" presStyleCnt="0"/>
      <dgm:spPr/>
    </dgm:pt>
    <dgm:pt modelId="{C74A7D9D-49C9-40FF-B67B-97A5C716EF8D}" type="pres">
      <dgm:prSet presAssocID="{927F33B8-1726-47AE-91AF-4834C25C5F7F}" presName="accentRepeatNode" presStyleLbl="solidFgAcc1" presStyleIdx="3" presStyleCnt="5"/>
      <dgm:spPr/>
    </dgm:pt>
    <dgm:pt modelId="{BC2D2C2A-05A2-4AA3-93DE-394991282FDB}" type="pres">
      <dgm:prSet presAssocID="{6B72E1A6-175B-48AD-B875-1118B0108A17}" presName="text_5" presStyleLbl="node1" presStyleIdx="4" presStyleCnt="5">
        <dgm:presLayoutVars>
          <dgm:bulletEnabled val="1"/>
        </dgm:presLayoutVars>
      </dgm:prSet>
      <dgm:spPr/>
    </dgm:pt>
    <dgm:pt modelId="{8B20343D-5644-4AFD-986F-AC72BA11613D}" type="pres">
      <dgm:prSet presAssocID="{6B72E1A6-175B-48AD-B875-1118B0108A17}" presName="accent_5" presStyleCnt="0"/>
      <dgm:spPr/>
    </dgm:pt>
    <dgm:pt modelId="{E864DF51-EAAB-41E4-B121-63E059AEA346}" type="pres">
      <dgm:prSet presAssocID="{6B72E1A6-175B-48AD-B875-1118B0108A17}" presName="accentRepeatNode" presStyleLbl="solidFgAcc1" presStyleIdx="4" presStyleCnt="5"/>
      <dgm:spPr/>
    </dgm:pt>
  </dgm:ptLst>
  <dgm:cxnLst>
    <dgm:cxn modelId="{FBF11B00-E226-4825-AE09-F3011691C545}" type="presOf" srcId="{9DC90170-6FEA-41CF-BA23-F5486337EEA1}" destId="{EAC3A68D-2FF1-4D8F-8311-7C391078139B}" srcOrd="0" destOrd="0" presId="urn:microsoft.com/office/officeart/2008/layout/VerticalCurvedList"/>
    <dgm:cxn modelId="{BF715C07-98DF-46DA-8191-FFD8C353948F}" srcId="{E9F2D4C2-C95C-4781-8E61-122FF3485FCF}" destId="{6B72E1A6-175B-48AD-B875-1118B0108A17}" srcOrd="4" destOrd="0" parTransId="{151B8A27-66D2-497C-BE9D-C92A5924BD6D}" sibTransId="{0D242DD2-8754-4D10-839D-7A07ADECC36E}"/>
    <dgm:cxn modelId="{4326882B-F540-48EA-869D-51D15E7E7BD9}" type="presOf" srcId="{6B72E1A6-175B-48AD-B875-1118B0108A17}" destId="{BC2D2C2A-05A2-4AA3-93DE-394991282FDB}" srcOrd="0" destOrd="0" presId="urn:microsoft.com/office/officeart/2008/layout/VerticalCurvedList"/>
    <dgm:cxn modelId="{F64C8D5A-1998-44CC-AA88-25EDF7F5F3D6}" type="presOf" srcId="{927F33B8-1726-47AE-91AF-4834C25C5F7F}" destId="{8893BC00-86CE-4DE8-8E9C-197DBFA4F387}" srcOrd="0" destOrd="0" presId="urn:microsoft.com/office/officeart/2008/layout/VerticalCurvedList"/>
    <dgm:cxn modelId="{96366593-A680-490E-80B7-FEF7E58A7B19}" srcId="{E9F2D4C2-C95C-4781-8E61-122FF3485FCF}" destId="{9DC90170-6FEA-41CF-BA23-F5486337EEA1}" srcOrd="2" destOrd="0" parTransId="{C443F4B4-1C62-43AF-8BDA-20A7ED1451B9}" sibTransId="{BDE332C5-80E6-42E1-A2FE-507385F870F8}"/>
    <dgm:cxn modelId="{32C0C997-AF4D-4318-A82D-948943BDC53C}" type="presOf" srcId="{4FE8692F-DE56-46AE-80E1-2960D1B4B3F9}" destId="{5111BF25-3F37-46F7-816C-411D0982DD00}" srcOrd="0" destOrd="0" presId="urn:microsoft.com/office/officeart/2008/layout/VerticalCurvedList"/>
    <dgm:cxn modelId="{20172DA0-A6A7-45DB-9328-29F6C31DC5AF}" type="presOf" srcId="{09A6E1E7-3691-44A0-BAA4-A09C7077BA98}" destId="{9A5D690F-BECF-4765-B5F9-AE60BD326DB9}" srcOrd="0" destOrd="0" presId="urn:microsoft.com/office/officeart/2008/layout/VerticalCurvedList"/>
    <dgm:cxn modelId="{D34731A1-578B-44D6-B5A1-E2957BE73026}" srcId="{E9F2D4C2-C95C-4781-8E61-122FF3485FCF}" destId="{4FE8692F-DE56-46AE-80E1-2960D1B4B3F9}" srcOrd="0" destOrd="0" parTransId="{0BEFE423-529C-4DAA-881F-875DA0561968}" sibTransId="{09A6E1E7-3691-44A0-BAA4-A09C7077BA98}"/>
    <dgm:cxn modelId="{3B7E36CB-9A01-4EAC-9D7C-91BE207D6DC7}" type="presOf" srcId="{E9F2D4C2-C95C-4781-8E61-122FF3485FCF}" destId="{0AB11CCE-25D9-4BCA-B436-4B35634594B1}" srcOrd="0" destOrd="0" presId="urn:microsoft.com/office/officeart/2008/layout/VerticalCurvedList"/>
    <dgm:cxn modelId="{0E633FCF-7BCC-488E-9D21-650DFD2F7F6A}" srcId="{E9F2D4C2-C95C-4781-8E61-122FF3485FCF}" destId="{A670D269-879A-468F-A6C5-74E85085D963}" srcOrd="1" destOrd="0" parTransId="{BBE26990-E3AA-40BE-A5CA-E31E7AE872EB}" sibTransId="{DDC63EA4-745C-4225-92BC-EF7614826868}"/>
    <dgm:cxn modelId="{21696BDC-F450-4CEA-8BED-D7994EE5DA97}" srcId="{E9F2D4C2-C95C-4781-8E61-122FF3485FCF}" destId="{927F33B8-1726-47AE-91AF-4834C25C5F7F}" srcOrd="3" destOrd="0" parTransId="{FEBA5557-5E3B-49CD-8DD8-3FC8D154815F}" sibTransId="{4E26AD61-6716-45DE-B40F-FAB2D077C648}"/>
    <dgm:cxn modelId="{E88C31E1-6DED-42F2-B00E-3346CC9975BD}" type="presOf" srcId="{A670D269-879A-468F-A6C5-74E85085D963}" destId="{79C3003D-9C6E-49BE-9A56-3B9FB51AB441}" srcOrd="0" destOrd="0" presId="urn:microsoft.com/office/officeart/2008/layout/VerticalCurvedList"/>
    <dgm:cxn modelId="{B04E24BA-62A3-4E93-B19C-2BB88B69B909}" type="presParOf" srcId="{0AB11CCE-25D9-4BCA-B436-4B35634594B1}" destId="{ABFC1F1F-CA0A-4969-B4E4-4593C8B1BDEF}" srcOrd="0" destOrd="0" presId="urn:microsoft.com/office/officeart/2008/layout/VerticalCurvedList"/>
    <dgm:cxn modelId="{27199ED0-3CF6-4E0B-8030-2E08CD534F85}" type="presParOf" srcId="{ABFC1F1F-CA0A-4969-B4E4-4593C8B1BDEF}" destId="{C6FC4C39-9D29-4076-ACAB-9BF1357BC86A}" srcOrd="0" destOrd="0" presId="urn:microsoft.com/office/officeart/2008/layout/VerticalCurvedList"/>
    <dgm:cxn modelId="{39790313-E08F-4ABF-B6CE-5EC935B85AED}" type="presParOf" srcId="{C6FC4C39-9D29-4076-ACAB-9BF1357BC86A}" destId="{B5303130-DC1F-446F-8927-FD728AFDB923}" srcOrd="0" destOrd="0" presId="urn:microsoft.com/office/officeart/2008/layout/VerticalCurvedList"/>
    <dgm:cxn modelId="{CDD7BC25-DC7B-46E8-8E51-F46C751D9201}" type="presParOf" srcId="{C6FC4C39-9D29-4076-ACAB-9BF1357BC86A}" destId="{9A5D690F-BECF-4765-B5F9-AE60BD326DB9}" srcOrd="1" destOrd="0" presId="urn:microsoft.com/office/officeart/2008/layout/VerticalCurvedList"/>
    <dgm:cxn modelId="{5927D5BF-0D03-4579-9ABF-40EB24F7FF57}" type="presParOf" srcId="{C6FC4C39-9D29-4076-ACAB-9BF1357BC86A}" destId="{858CCB70-D749-45C6-9FBD-966C232D805B}" srcOrd="2" destOrd="0" presId="urn:microsoft.com/office/officeart/2008/layout/VerticalCurvedList"/>
    <dgm:cxn modelId="{53BC19C6-AEF7-4848-8747-7E30A12D37F1}" type="presParOf" srcId="{C6FC4C39-9D29-4076-ACAB-9BF1357BC86A}" destId="{C9E5B006-5345-4A1A-ACC0-10723290A205}" srcOrd="3" destOrd="0" presId="urn:microsoft.com/office/officeart/2008/layout/VerticalCurvedList"/>
    <dgm:cxn modelId="{E6B2C935-499D-4F5D-B4D2-AED07EF13B21}" type="presParOf" srcId="{ABFC1F1F-CA0A-4969-B4E4-4593C8B1BDEF}" destId="{5111BF25-3F37-46F7-816C-411D0982DD00}" srcOrd="1" destOrd="0" presId="urn:microsoft.com/office/officeart/2008/layout/VerticalCurvedList"/>
    <dgm:cxn modelId="{210DAD78-1295-415F-8BEC-E1FFB1DB7DDD}" type="presParOf" srcId="{ABFC1F1F-CA0A-4969-B4E4-4593C8B1BDEF}" destId="{6637040B-CBB6-4F46-A1E5-CC2164D22873}" srcOrd="2" destOrd="0" presId="urn:microsoft.com/office/officeart/2008/layout/VerticalCurvedList"/>
    <dgm:cxn modelId="{437B493A-6108-4B16-8FA9-9712996AD67B}" type="presParOf" srcId="{6637040B-CBB6-4F46-A1E5-CC2164D22873}" destId="{356215A2-0009-490D-8A6D-7AA0828054DA}" srcOrd="0" destOrd="0" presId="urn:microsoft.com/office/officeart/2008/layout/VerticalCurvedList"/>
    <dgm:cxn modelId="{79FFF146-0FDD-462F-94D2-5C98A781A7FC}" type="presParOf" srcId="{ABFC1F1F-CA0A-4969-B4E4-4593C8B1BDEF}" destId="{79C3003D-9C6E-49BE-9A56-3B9FB51AB441}" srcOrd="3" destOrd="0" presId="urn:microsoft.com/office/officeart/2008/layout/VerticalCurvedList"/>
    <dgm:cxn modelId="{29DE7FF3-94D7-482B-8DB7-84F5DEA20DC6}" type="presParOf" srcId="{ABFC1F1F-CA0A-4969-B4E4-4593C8B1BDEF}" destId="{CA2CA935-5D8F-452D-9315-A0F5CD3AF321}" srcOrd="4" destOrd="0" presId="urn:microsoft.com/office/officeart/2008/layout/VerticalCurvedList"/>
    <dgm:cxn modelId="{9F2CA1A4-116C-4B81-9ED1-4D3BDFB034AF}" type="presParOf" srcId="{CA2CA935-5D8F-452D-9315-A0F5CD3AF321}" destId="{C44E6EF7-2324-4A35-BB33-DA86ADB4D0B3}" srcOrd="0" destOrd="0" presId="urn:microsoft.com/office/officeart/2008/layout/VerticalCurvedList"/>
    <dgm:cxn modelId="{27BF1B7E-85F1-4A2D-8339-9D82C8051CD6}" type="presParOf" srcId="{ABFC1F1F-CA0A-4969-B4E4-4593C8B1BDEF}" destId="{EAC3A68D-2FF1-4D8F-8311-7C391078139B}" srcOrd="5" destOrd="0" presId="urn:microsoft.com/office/officeart/2008/layout/VerticalCurvedList"/>
    <dgm:cxn modelId="{B19D3A1B-6F8E-44B7-BD5C-23D2B3617DD1}" type="presParOf" srcId="{ABFC1F1F-CA0A-4969-B4E4-4593C8B1BDEF}" destId="{808A6F58-C183-409C-BD07-064133C30D96}" srcOrd="6" destOrd="0" presId="urn:microsoft.com/office/officeart/2008/layout/VerticalCurvedList"/>
    <dgm:cxn modelId="{FFDE07A1-FE92-4286-A3FF-7CD3E0A26A3D}" type="presParOf" srcId="{808A6F58-C183-409C-BD07-064133C30D96}" destId="{7D1AAD36-B2CC-46C4-BD38-B20D15A72C19}" srcOrd="0" destOrd="0" presId="urn:microsoft.com/office/officeart/2008/layout/VerticalCurvedList"/>
    <dgm:cxn modelId="{DC92E975-EE98-4D46-9BB1-2B14978BAD85}" type="presParOf" srcId="{ABFC1F1F-CA0A-4969-B4E4-4593C8B1BDEF}" destId="{8893BC00-86CE-4DE8-8E9C-197DBFA4F387}" srcOrd="7" destOrd="0" presId="urn:microsoft.com/office/officeart/2008/layout/VerticalCurvedList"/>
    <dgm:cxn modelId="{9A53A7D2-0C9D-4BE7-B0CB-E467FC62E1CE}" type="presParOf" srcId="{ABFC1F1F-CA0A-4969-B4E4-4593C8B1BDEF}" destId="{9704F1B5-5765-47CF-A9D8-F0DF916A47D5}" srcOrd="8" destOrd="0" presId="urn:microsoft.com/office/officeart/2008/layout/VerticalCurvedList"/>
    <dgm:cxn modelId="{646A570E-58E0-431B-AD0D-4F4AC743752A}" type="presParOf" srcId="{9704F1B5-5765-47CF-A9D8-F0DF916A47D5}" destId="{C74A7D9D-49C9-40FF-B67B-97A5C716EF8D}" srcOrd="0" destOrd="0" presId="urn:microsoft.com/office/officeart/2008/layout/VerticalCurvedList"/>
    <dgm:cxn modelId="{D1605A29-A402-4DEB-88A2-7A4A45413C76}" type="presParOf" srcId="{ABFC1F1F-CA0A-4969-B4E4-4593C8B1BDEF}" destId="{BC2D2C2A-05A2-4AA3-93DE-394991282FDB}" srcOrd="9" destOrd="0" presId="urn:microsoft.com/office/officeart/2008/layout/VerticalCurvedList"/>
    <dgm:cxn modelId="{01EC2657-5074-459C-9AE8-AECACD8A6F1F}" type="presParOf" srcId="{ABFC1F1F-CA0A-4969-B4E4-4593C8B1BDEF}" destId="{8B20343D-5644-4AFD-986F-AC72BA11613D}" srcOrd="10" destOrd="0" presId="urn:microsoft.com/office/officeart/2008/layout/VerticalCurvedList"/>
    <dgm:cxn modelId="{344CAC51-C226-4D98-BE32-2E8562986685}" type="presParOf" srcId="{8B20343D-5644-4AFD-986F-AC72BA11613D}" destId="{E864DF51-EAAB-41E4-B121-63E059AEA3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E9F807-D3EC-4FD9-8F4F-C69EAFDDD73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33262-B191-4949-9EBA-BFBFE005540E}">
      <dgm:prSet phldrT="[Text]" custT="1"/>
      <dgm:spPr/>
      <dgm:t>
        <a:bodyPr/>
        <a:lstStyle/>
        <a:p>
          <a:r>
            <a:rPr lang="en-US" sz="2800" dirty="0"/>
            <a:t>Keystroke loggers</a:t>
          </a:r>
        </a:p>
      </dgm:t>
    </dgm:pt>
    <dgm:pt modelId="{07E12EEC-EB14-4798-AC06-7C5BD573EA63}" type="parTrans" cxnId="{5E7FA688-539C-441A-958E-56281B0A1492}">
      <dgm:prSet/>
      <dgm:spPr/>
      <dgm:t>
        <a:bodyPr/>
        <a:lstStyle/>
        <a:p>
          <a:endParaRPr lang="en-US"/>
        </a:p>
      </dgm:t>
    </dgm:pt>
    <dgm:pt modelId="{3EBA8A30-5AF3-47C1-90B2-9C08AAF65DE7}" type="sibTrans" cxnId="{5E7FA688-539C-441A-958E-56281B0A1492}">
      <dgm:prSet/>
      <dgm:spPr/>
      <dgm:t>
        <a:bodyPr/>
        <a:lstStyle/>
        <a:p>
          <a:endParaRPr lang="en-US"/>
        </a:p>
      </dgm:t>
    </dgm:pt>
    <dgm:pt modelId="{65416787-D829-4928-88BF-CCAEA9149555}">
      <dgm:prSet phldrT="[Text]"/>
      <dgm:spPr/>
      <dgm:t>
        <a:bodyPr/>
        <a:lstStyle/>
        <a:p>
          <a:r>
            <a:rPr lang="en-US" dirty="0"/>
            <a:t>Physical devices used to record everything a person types on the keyboard</a:t>
          </a:r>
        </a:p>
      </dgm:t>
    </dgm:pt>
    <dgm:pt modelId="{5A7FDBEF-BB46-4820-A04D-C6D57A11B3B0}" type="parTrans" cxnId="{6A303D43-BF17-48F5-85B4-0325A9AFEF03}">
      <dgm:prSet/>
      <dgm:spPr/>
      <dgm:t>
        <a:bodyPr/>
        <a:lstStyle/>
        <a:p>
          <a:endParaRPr lang="en-US"/>
        </a:p>
      </dgm:t>
    </dgm:pt>
    <dgm:pt modelId="{C459316A-6779-413A-835D-6B8DC5DA4EBD}" type="sibTrans" cxnId="{6A303D43-BF17-48F5-85B4-0325A9AFEF03}">
      <dgm:prSet/>
      <dgm:spPr/>
      <dgm:t>
        <a:bodyPr/>
        <a:lstStyle/>
        <a:p>
          <a:endParaRPr lang="en-US"/>
        </a:p>
      </dgm:t>
    </dgm:pt>
    <dgm:pt modelId="{FC7DCC44-C73B-494C-8B80-244CF2AB1B89}">
      <dgm:prSet phldrT="[Text]" custT="1"/>
      <dgm:spPr/>
      <dgm:t>
        <a:bodyPr/>
        <a:lstStyle/>
        <a:p>
          <a:r>
            <a:rPr lang="en-US" sz="2800" dirty="0"/>
            <a:t>Sniffers</a:t>
          </a:r>
        </a:p>
      </dgm:t>
    </dgm:pt>
    <dgm:pt modelId="{77EDB065-3B9B-4B25-87BB-F848F920F156}" type="parTrans" cxnId="{C8F5F33B-D482-4769-834D-8EAAD13159D0}">
      <dgm:prSet/>
      <dgm:spPr/>
      <dgm:t>
        <a:bodyPr/>
        <a:lstStyle/>
        <a:p>
          <a:endParaRPr lang="en-US"/>
        </a:p>
      </dgm:t>
    </dgm:pt>
    <dgm:pt modelId="{9C6715E7-E5DA-48B1-8E26-6E2830E59A79}" type="sibTrans" cxnId="{C8F5F33B-D482-4769-834D-8EAAD13159D0}">
      <dgm:prSet/>
      <dgm:spPr/>
      <dgm:t>
        <a:bodyPr/>
        <a:lstStyle/>
        <a:p>
          <a:endParaRPr lang="en-US"/>
        </a:p>
      </dgm:t>
    </dgm:pt>
    <dgm:pt modelId="{AFF7EE3A-E72F-4B15-AF9E-40B3107470CA}">
      <dgm:prSet phldrT="[Text]"/>
      <dgm:spPr/>
      <dgm:t>
        <a:bodyPr/>
        <a:lstStyle/>
        <a:p>
          <a:r>
            <a:rPr lang="en-US" dirty="0"/>
            <a:t>Passive sniffing relies on “promiscuous mode” in network cards</a:t>
          </a:r>
        </a:p>
      </dgm:t>
    </dgm:pt>
    <dgm:pt modelId="{B1590308-D55C-4AA4-9917-6F166B5D215D}" type="parTrans" cxnId="{788A2472-3A85-41DE-AD88-28E35FFD21AC}">
      <dgm:prSet/>
      <dgm:spPr/>
      <dgm:t>
        <a:bodyPr/>
        <a:lstStyle/>
        <a:p>
          <a:endParaRPr lang="en-US"/>
        </a:p>
      </dgm:t>
    </dgm:pt>
    <dgm:pt modelId="{EF2A28B0-4533-4BD2-A663-751694495CD9}" type="sibTrans" cxnId="{788A2472-3A85-41DE-AD88-28E35FFD21AC}">
      <dgm:prSet/>
      <dgm:spPr/>
      <dgm:t>
        <a:bodyPr/>
        <a:lstStyle/>
        <a:p>
          <a:endParaRPr lang="en-US"/>
        </a:p>
      </dgm:t>
    </dgm:pt>
    <dgm:pt modelId="{979DC7A9-E048-4D1C-A623-25F5C5A9BFD0}">
      <dgm:prSet/>
      <dgm:spPr/>
      <dgm:t>
        <a:bodyPr/>
        <a:lstStyle/>
        <a:p>
          <a:r>
            <a:rPr lang="en-US" dirty="0"/>
            <a:t>Keyboard cable, inside keyboards, or software on system</a:t>
          </a:r>
        </a:p>
      </dgm:t>
    </dgm:pt>
    <dgm:pt modelId="{2D091A4D-7577-432D-B098-F17A0562B3B5}" type="parTrans" cxnId="{63E4B8FB-7A98-470E-8B9B-8C5D7718AF6D}">
      <dgm:prSet/>
      <dgm:spPr/>
      <dgm:t>
        <a:bodyPr/>
        <a:lstStyle/>
        <a:p>
          <a:endParaRPr lang="en-US"/>
        </a:p>
      </dgm:t>
    </dgm:pt>
    <dgm:pt modelId="{FB154CA8-1B8D-434C-8221-933AA1ED620C}" type="sibTrans" cxnId="{63E4B8FB-7A98-470E-8B9B-8C5D7718AF6D}">
      <dgm:prSet/>
      <dgm:spPr/>
      <dgm:t>
        <a:bodyPr/>
        <a:lstStyle/>
        <a:p>
          <a:endParaRPr lang="en-US"/>
        </a:p>
      </dgm:t>
    </dgm:pt>
    <dgm:pt modelId="{B0C19660-C76C-436A-B1FC-DA0754E16E20}">
      <dgm:prSet/>
      <dgm:spPr/>
      <dgm:t>
        <a:bodyPr/>
        <a:lstStyle/>
        <a:p>
          <a:r>
            <a:rPr lang="en-US" dirty="0"/>
            <a:t>Active sniffing relies on injecting packets into the network</a:t>
          </a:r>
        </a:p>
      </dgm:t>
    </dgm:pt>
    <dgm:pt modelId="{68F7BD95-0987-4230-B517-5265F4571927}" type="parTrans" cxnId="{00D2AF07-6072-46A7-B8BE-C72C29290827}">
      <dgm:prSet/>
      <dgm:spPr/>
      <dgm:t>
        <a:bodyPr/>
        <a:lstStyle/>
        <a:p>
          <a:endParaRPr lang="en-US"/>
        </a:p>
      </dgm:t>
    </dgm:pt>
    <dgm:pt modelId="{B9D6D784-DCCB-4A9D-A9AB-C19C7FE98FBA}" type="sibTrans" cxnId="{00D2AF07-6072-46A7-B8BE-C72C29290827}">
      <dgm:prSet/>
      <dgm:spPr/>
      <dgm:t>
        <a:bodyPr/>
        <a:lstStyle/>
        <a:p>
          <a:endParaRPr lang="en-US"/>
        </a:p>
      </dgm:t>
    </dgm:pt>
    <dgm:pt modelId="{E627A84B-9F8D-49CF-AECD-BD3877A8B934}" type="pres">
      <dgm:prSet presAssocID="{FAE9F807-D3EC-4FD9-8F4F-C69EAFDDD7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144A91-CDBF-49F4-A8DB-3FF07E1E1B5B}" type="pres">
      <dgm:prSet presAssocID="{59133262-B191-4949-9EBA-BFBFE005540E}" presName="root" presStyleCnt="0"/>
      <dgm:spPr/>
    </dgm:pt>
    <dgm:pt modelId="{E775088D-E5AD-479F-AD26-DDC051E87E33}" type="pres">
      <dgm:prSet presAssocID="{59133262-B191-4949-9EBA-BFBFE005540E}" presName="rootComposite" presStyleCnt="0"/>
      <dgm:spPr/>
    </dgm:pt>
    <dgm:pt modelId="{B03161B8-4824-45F0-8BCD-D4EE119945CF}" type="pres">
      <dgm:prSet presAssocID="{59133262-B191-4949-9EBA-BFBFE005540E}" presName="rootText" presStyleLbl="node1" presStyleIdx="0" presStyleCnt="2" custScaleY="45986"/>
      <dgm:spPr/>
    </dgm:pt>
    <dgm:pt modelId="{F7A8B021-67F8-4870-9D26-FC2AE9670E56}" type="pres">
      <dgm:prSet presAssocID="{59133262-B191-4949-9EBA-BFBFE005540E}" presName="rootConnector" presStyleLbl="node1" presStyleIdx="0" presStyleCnt="2"/>
      <dgm:spPr/>
    </dgm:pt>
    <dgm:pt modelId="{1EFF2353-505E-44A3-AE90-6F2B497BBA5A}" type="pres">
      <dgm:prSet presAssocID="{59133262-B191-4949-9EBA-BFBFE005540E}" presName="childShape" presStyleCnt="0"/>
      <dgm:spPr/>
    </dgm:pt>
    <dgm:pt modelId="{5A27D41D-9885-4DF6-A6D4-D4FAAD60BCB7}" type="pres">
      <dgm:prSet presAssocID="{5A7FDBEF-BB46-4820-A04D-C6D57A11B3B0}" presName="Name13" presStyleLbl="parChTrans1D2" presStyleIdx="0" presStyleCnt="4"/>
      <dgm:spPr/>
    </dgm:pt>
    <dgm:pt modelId="{F27EB9D4-3B34-4E9C-B9E5-69E7C75186EF}" type="pres">
      <dgm:prSet presAssocID="{65416787-D829-4928-88BF-CCAEA9149555}" presName="childText" presStyleLbl="bgAcc1" presStyleIdx="0" presStyleCnt="4">
        <dgm:presLayoutVars>
          <dgm:bulletEnabled val="1"/>
        </dgm:presLayoutVars>
      </dgm:prSet>
      <dgm:spPr/>
    </dgm:pt>
    <dgm:pt modelId="{562B17D7-7B63-4BEE-ABA3-1CB93639175F}" type="pres">
      <dgm:prSet presAssocID="{2D091A4D-7577-432D-B098-F17A0562B3B5}" presName="Name13" presStyleLbl="parChTrans1D2" presStyleIdx="1" presStyleCnt="4"/>
      <dgm:spPr/>
    </dgm:pt>
    <dgm:pt modelId="{DC209507-DDA5-4DB0-8C56-CF4FD40D36F7}" type="pres">
      <dgm:prSet presAssocID="{979DC7A9-E048-4D1C-A623-25F5C5A9BFD0}" presName="childText" presStyleLbl="bgAcc1" presStyleIdx="1" presStyleCnt="4">
        <dgm:presLayoutVars>
          <dgm:bulletEnabled val="1"/>
        </dgm:presLayoutVars>
      </dgm:prSet>
      <dgm:spPr/>
    </dgm:pt>
    <dgm:pt modelId="{D69DF5B1-DC24-4566-A596-86CF0F6002C0}" type="pres">
      <dgm:prSet presAssocID="{FC7DCC44-C73B-494C-8B80-244CF2AB1B89}" presName="root" presStyleCnt="0"/>
      <dgm:spPr/>
    </dgm:pt>
    <dgm:pt modelId="{3A4A391E-458B-490E-96EE-492A229A5CED}" type="pres">
      <dgm:prSet presAssocID="{FC7DCC44-C73B-494C-8B80-244CF2AB1B89}" presName="rootComposite" presStyleCnt="0"/>
      <dgm:spPr/>
    </dgm:pt>
    <dgm:pt modelId="{71D79C60-F154-474C-907F-05D43701839A}" type="pres">
      <dgm:prSet presAssocID="{FC7DCC44-C73B-494C-8B80-244CF2AB1B89}" presName="rootText" presStyleLbl="node1" presStyleIdx="1" presStyleCnt="2" custScaleY="45986"/>
      <dgm:spPr/>
    </dgm:pt>
    <dgm:pt modelId="{CFE6A579-E035-4BA3-9399-198E9BAF65F4}" type="pres">
      <dgm:prSet presAssocID="{FC7DCC44-C73B-494C-8B80-244CF2AB1B89}" presName="rootConnector" presStyleLbl="node1" presStyleIdx="1" presStyleCnt="2"/>
      <dgm:spPr/>
    </dgm:pt>
    <dgm:pt modelId="{4A0D6DE1-55C8-493C-9217-B5893913B14A}" type="pres">
      <dgm:prSet presAssocID="{FC7DCC44-C73B-494C-8B80-244CF2AB1B89}" presName="childShape" presStyleCnt="0"/>
      <dgm:spPr/>
    </dgm:pt>
    <dgm:pt modelId="{4C78A747-435A-41F2-9E66-3D52A199C6A4}" type="pres">
      <dgm:prSet presAssocID="{B1590308-D55C-4AA4-9917-6F166B5D215D}" presName="Name13" presStyleLbl="parChTrans1D2" presStyleIdx="2" presStyleCnt="4"/>
      <dgm:spPr/>
    </dgm:pt>
    <dgm:pt modelId="{43159E77-E0C6-45D1-9719-0481E28EDA07}" type="pres">
      <dgm:prSet presAssocID="{AFF7EE3A-E72F-4B15-AF9E-40B3107470CA}" presName="childText" presStyleLbl="bgAcc1" presStyleIdx="2" presStyleCnt="4">
        <dgm:presLayoutVars>
          <dgm:bulletEnabled val="1"/>
        </dgm:presLayoutVars>
      </dgm:prSet>
      <dgm:spPr/>
    </dgm:pt>
    <dgm:pt modelId="{045E7ED8-B46D-4020-AE9D-41EB1FB40C84}" type="pres">
      <dgm:prSet presAssocID="{68F7BD95-0987-4230-B517-5265F4571927}" presName="Name13" presStyleLbl="parChTrans1D2" presStyleIdx="3" presStyleCnt="4"/>
      <dgm:spPr/>
    </dgm:pt>
    <dgm:pt modelId="{379B0DB9-EB89-4428-AAEA-B9B9696E53EC}" type="pres">
      <dgm:prSet presAssocID="{B0C19660-C76C-436A-B1FC-DA0754E16E2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0D2AF07-6072-46A7-B8BE-C72C29290827}" srcId="{FC7DCC44-C73B-494C-8B80-244CF2AB1B89}" destId="{B0C19660-C76C-436A-B1FC-DA0754E16E20}" srcOrd="1" destOrd="0" parTransId="{68F7BD95-0987-4230-B517-5265F4571927}" sibTransId="{B9D6D784-DCCB-4A9D-A9AB-C19C7FE98FBA}"/>
    <dgm:cxn modelId="{FA831214-E6AB-40D7-A466-F54DFD8A33B7}" type="presOf" srcId="{65416787-D829-4928-88BF-CCAEA9149555}" destId="{F27EB9D4-3B34-4E9C-B9E5-69E7C75186EF}" srcOrd="0" destOrd="0" presId="urn:microsoft.com/office/officeart/2005/8/layout/hierarchy3"/>
    <dgm:cxn modelId="{670A5825-A38A-4EA4-A47E-F6D1237D45ED}" type="presOf" srcId="{59133262-B191-4949-9EBA-BFBFE005540E}" destId="{F7A8B021-67F8-4870-9D26-FC2AE9670E56}" srcOrd="1" destOrd="0" presId="urn:microsoft.com/office/officeart/2005/8/layout/hierarchy3"/>
    <dgm:cxn modelId="{89874C26-BC4D-4874-B3A8-9215694F90E1}" type="presOf" srcId="{59133262-B191-4949-9EBA-BFBFE005540E}" destId="{B03161B8-4824-45F0-8BCD-D4EE119945CF}" srcOrd="0" destOrd="0" presId="urn:microsoft.com/office/officeart/2005/8/layout/hierarchy3"/>
    <dgm:cxn modelId="{C8F5F33B-D482-4769-834D-8EAAD13159D0}" srcId="{FAE9F807-D3EC-4FD9-8F4F-C69EAFDDD731}" destId="{FC7DCC44-C73B-494C-8B80-244CF2AB1B89}" srcOrd="1" destOrd="0" parTransId="{77EDB065-3B9B-4B25-87BB-F848F920F156}" sibTransId="{9C6715E7-E5DA-48B1-8E26-6E2830E59A79}"/>
    <dgm:cxn modelId="{6A303D43-BF17-48F5-85B4-0325A9AFEF03}" srcId="{59133262-B191-4949-9EBA-BFBFE005540E}" destId="{65416787-D829-4928-88BF-CCAEA9149555}" srcOrd="0" destOrd="0" parTransId="{5A7FDBEF-BB46-4820-A04D-C6D57A11B3B0}" sibTransId="{C459316A-6779-413A-835D-6B8DC5DA4EBD}"/>
    <dgm:cxn modelId="{B54EA745-4014-4F59-8F01-99B56245E87D}" type="presOf" srcId="{2D091A4D-7577-432D-B098-F17A0562B3B5}" destId="{562B17D7-7B63-4BEE-ABA3-1CB93639175F}" srcOrd="0" destOrd="0" presId="urn:microsoft.com/office/officeart/2005/8/layout/hierarchy3"/>
    <dgm:cxn modelId="{06053469-DB61-4847-BD74-2BA031CF34A7}" type="presOf" srcId="{5A7FDBEF-BB46-4820-A04D-C6D57A11B3B0}" destId="{5A27D41D-9885-4DF6-A6D4-D4FAAD60BCB7}" srcOrd="0" destOrd="0" presId="urn:microsoft.com/office/officeart/2005/8/layout/hierarchy3"/>
    <dgm:cxn modelId="{E2D3CF6E-2F36-4E57-A33A-8A720B3C3E03}" type="presOf" srcId="{979DC7A9-E048-4D1C-A623-25F5C5A9BFD0}" destId="{DC209507-DDA5-4DB0-8C56-CF4FD40D36F7}" srcOrd="0" destOrd="0" presId="urn:microsoft.com/office/officeart/2005/8/layout/hierarchy3"/>
    <dgm:cxn modelId="{788A2472-3A85-41DE-AD88-28E35FFD21AC}" srcId="{FC7DCC44-C73B-494C-8B80-244CF2AB1B89}" destId="{AFF7EE3A-E72F-4B15-AF9E-40B3107470CA}" srcOrd="0" destOrd="0" parTransId="{B1590308-D55C-4AA4-9917-6F166B5D215D}" sibTransId="{EF2A28B0-4533-4BD2-A663-751694495CD9}"/>
    <dgm:cxn modelId="{446F0D57-D394-4B85-9CEE-60957C246461}" type="presOf" srcId="{FC7DCC44-C73B-494C-8B80-244CF2AB1B89}" destId="{71D79C60-F154-474C-907F-05D43701839A}" srcOrd="0" destOrd="0" presId="urn:microsoft.com/office/officeart/2005/8/layout/hierarchy3"/>
    <dgm:cxn modelId="{5E7FA688-539C-441A-958E-56281B0A1492}" srcId="{FAE9F807-D3EC-4FD9-8F4F-C69EAFDDD731}" destId="{59133262-B191-4949-9EBA-BFBFE005540E}" srcOrd="0" destOrd="0" parTransId="{07E12EEC-EB14-4798-AC06-7C5BD573EA63}" sibTransId="{3EBA8A30-5AF3-47C1-90B2-9C08AAF65DE7}"/>
    <dgm:cxn modelId="{ED4C0F9C-CE32-4E20-98EA-EA4387BA6AD7}" type="presOf" srcId="{AFF7EE3A-E72F-4B15-AF9E-40B3107470CA}" destId="{43159E77-E0C6-45D1-9719-0481E28EDA07}" srcOrd="0" destOrd="0" presId="urn:microsoft.com/office/officeart/2005/8/layout/hierarchy3"/>
    <dgm:cxn modelId="{6184A2A7-1B0A-44D1-9FC2-54A59CFEFEE1}" type="presOf" srcId="{FC7DCC44-C73B-494C-8B80-244CF2AB1B89}" destId="{CFE6A579-E035-4BA3-9399-198E9BAF65F4}" srcOrd="1" destOrd="0" presId="urn:microsoft.com/office/officeart/2005/8/layout/hierarchy3"/>
    <dgm:cxn modelId="{36FEDDAD-7BB0-4C6D-A2D3-F9D9BC62775B}" type="presOf" srcId="{B0C19660-C76C-436A-B1FC-DA0754E16E20}" destId="{379B0DB9-EB89-4428-AAEA-B9B9696E53EC}" srcOrd="0" destOrd="0" presId="urn:microsoft.com/office/officeart/2005/8/layout/hierarchy3"/>
    <dgm:cxn modelId="{8DCC97BE-B6E3-4898-89B2-1F6D2845F8E5}" type="presOf" srcId="{68F7BD95-0987-4230-B517-5265F4571927}" destId="{045E7ED8-B46D-4020-AE9D-41EB1FB40C84}" srcOrd="0" destOrd="0" presId="urn:microsoft.com/office/officeart/2005/8/layout/hierarchy3"/>
    <dgm:cxn modelId="{B0E3CBD5-E2FC-40CD-86B2-83103AD87029}" type="presOf" srcId="{FAE9F807-D3EC-4FD9-8F4F-C69EAFDDD731}" destId="{E627A84B-9F8D-49CF-AECD-BD3877A8B934}" srcOrd="0" destOrd="0" presId="urn:microsoft.com/office/officeart/2005/8/layout/hierarchy3"/>
    <dgm:cxn modelId="{CFC67AEA-2CE3-43C8-9175-6C0F4F52801F}" type="presOf" srcId="{B1590308-D55C-4AA4-9917-6F166B5D215D}" destId="{4C78A747-435A-41F2-9E66-3D52A199C6A4}" srcOrd="0" destOrd="0" presId="urn:microsoft.com/office/officeart/2005/8/layout/hierarchy3"/>
    <dgm:cxn modelId="{63E4B8FB-7A98-470E-8B9B-8C5D7718AF6D}" srcId="{59133262-B191-4949-9EBA-BFBFE005540E}" destId="{979DC7A9-E048-4D1C-A623-25F5C5A9BFD0}" srcOrd="1" destOrd="0" parTransId="{2D091A4D-7577-432D-B098-F17A0562B3B5}" sibTransId="{FB154CA8-1B8D-434C-8221-933AA1ED620C}"/>
    <dgm:cxn modelId="{09A979EE-26A8-4C9F-A065-8062DB301212}" type="presParOf" srcId="{E627A84B-9F8D-49CF-AECD-BD3877A8B934}" destId="{A5144A91-CDBF-49F4-A8DB-3FF07E1E1B5B}" srcOrd="0" destOrd="0" presId="urn:microsoft.com/office/officeart/2005/8/layout/hierarchy3"/>
    <dgm:cxn modelId="{F5BC9AC6-6E7E-4C8C-BC27-CFB424262192}" type="presParOf" srcId="{A5144A91-CDBF-49F4-A8DB-3FF07E1E1B5B}" destId="{E775088D-E5AD-479F-AD26-DDC051E87E33}" srcOrd="0" destOrd="0" presId="urn:microsoft.com/office/officeart/2005/8/layout/hierarchy3"/>
    <dgm:cxn modelId="{146746C3-DD6F-4555-99F5-BD4A5A99D1A4}" type="presParOf" srcId="{E775088D-E5AD-479F-AD26-DDC051E87E33}" destId="{B03161B8-4824-45F0-8BCD-D4EE119945CF}" srcOrd="0" destOrd="0" presId="urn:microsoft.com/office/officeart/2005/8/layout/hierarchy3"/>
    <dgm:cxn modelId="{BBC43720-65EB-4B33-84B5-F5C2F1C968A7}" type="presParOf" srcId="{E775088D-E5AD-479F-AD26-DDC051E87E33}" destId="{F7A8B021-67F8-4870-9D26-FC2AE9670E56}" srcOrd="1" destOrd="0" presId="urn:microsoft.com/office/officeart/2005/8/layout/hierarchy3"/>
    <dgm:cxn modelId="{760DA0DE-7495-4F3C-8238-8080574FC350}" type="presParOf" srcId="{A5144A91-CDBF-49F4-A8DB-3FF07E1E1B5B}" destId="{1EFF2353-505E-44A3-AE90-6F2B497BBA5A}" srcOrd="1" destOrd="0" presId="urn:microsoft.com/office/officeart/2005/8/layout/hierarchy3"/>
    <dgm:cxn modelId="{CD3FBC45-1903-4FBF-9FE1-7414F84D2954}" type="presParOf" srcId="{1EFF2353-505E-44A3-AE90-6F2B497BBA5A}" destId="{5A27D41D-9885-4DF6-A6D4-D4FAAD60BCB7}" srcOrd="0" destOrd="0" presId="urn:microsoft.com/office/officeart/2005/8/layout/hierarchy3"/>
    <dgm:cxn modelId="{45242620-5614-4FA5-9D42-583F1CE0B0D2}" type="presParOf" srcId="{1EFF2353-505E-44A3-AE90-6F2B497BBA5A}" destId="{F27EB9D4-3B34-4E9C-B9E5-69E7C75186EF}" srcOrd="1" destOrd="0" presId="urn:microsoft.com/office/officeart/2005/8/layout/hierarchy3"/>
    <dgm:cxn modelId="{71850669-EB7B-4F55-881D-ADECB53CB82B}" type="presParOf" srcId="{1EFF2353-505E-44A3-AE90-6F2B497BBA5A}" destId="{562B17D7-7B63-4BEE-ABA3-1CB93639175F}" srcOrd="2" destOrd="0" presId="urn:microsoft.com/office/officeart/2005/8/layout/hierarchy3"/>
    <dgm:cxn modelId="{71762FC0-B093-4A7C-B70E-CFD19B76E23A}" type="presParOf" srcId="{1EFF2353-505E-44A3-AE90-6F2B497BBA5A}" destId="{DC209507-DDA5-4DB0-8C56-CF4FD40D36F7}" srcOrd="3" destOrd="0" presId="urn:microsoft.com/office/officeart/2005/8/layout/hierarchy3"/>
    <dgm:cxn modelId="{7B0EAA15-D1E5-4089-AE0C-7DBF97221FC2}" type="presParOf" srcId="{E627A84B-9F8D-49CF-AECD-BD3877A8B934}" destId="{D69DF5B1-DC24-4566-A596-86CF0F6002C0}" srcOrd="1" destOrd="0" presId="urn:microsoft.com/office/officeart/2005/8/layout/hierarchy3"/>
    <dgm:cxn modelId="{8B05CC31-3A24-4A3E-9857-8BD015B53774}" type="presParOf" srcId="{D69DF5B1-DC24-4566-A596-86CF0F6002C0}" destId="{3A4A391E-458B-490E-96EE-492A229A5CED}" srcOrd="0" destOrd="0" presId="urn:microsoft.com/office/officeart/2005/8/layout/hierarchy3"/>
    <dgm:cxn modelId="{B51B07E7-16F8-4A50-84C6-F4C491A828E7}" type="presParOf" srcId="{3A4A391E-458B-490E-96EE-492A229A5CED}" destId="{71D79C60-F154-474C-907F-05D43701839A}" srcOrd="0" destOrd="0" presId="urn:microsoft.com/office/officeart/2005/8/layout/hierarchy3"/>
    <dgm:cxn modelId="{C2FDF970-288D-4CC2-B52F-2E2A1DF4BBB2}" type="presParOf" srcId="{3A4A391E-458B-490E-96EE-492A229A5CED}" destId="{CFE6A579-E035-4BA3-9399-198E9BAF65F4}" srcOrd="1" destOrd="0" presId="urn:microsoft.com/office/officeart/2005/8/layout/hierarchy3"/>
    <dgm:cxn modelId="{99F67ECD-52D6-43A4-99CC-E9B7CDF2BA2A}" type="presParOf" srcId="{D69DF5B1-DC24-4566-A596-86CF0F6002C0}" destId="{4A0D6DE1-55C8-493C-9217-B5893913B14A}" srcOrd="1" destOrd="0" presId="urn:microsoft.com/office/officeart/2005/8/layout/hierarchy3"/>
    <dgm:cxn modelId="{AA266A16-2EA1-4619-84C3-392E34019030}" type="presParOf" srcId="{4A0D6DE1-55C8-493C-9217-B5893913B14A}" destId="{4C78A747-435A-41F2-9E66-3D52A199C6A4}" srcOrd="0" destOrd="0" presId="urn:microsoft.com/office/officeart/2005/8/layout/hierarchy3"/>
    <dgm:cxn modelId="{5F5DAEC9-B1A7-48CF-8F7F-3BC73154C434}" type="presParOf" srcId="{4A0D6DE1-55C8-493C-9217-B5893913B14A}" destId="{43159E77-E0C6-45D1-9719-0481E28EDA07}" srcOrd="1" destOrd="0" presId="urn:microsoft.com/office/officeart/2005/8/layout/hierarchy3"/>
    <dgm:cxn modelId="{1569CD18-ECE7-409E-89DB-5C69AA4C0369}" type="presParOf" srcId="{4A0D6DE1-55C8-493C-9217-B5893913B14A}" destId="{045E7ED8-B46D-4020-AE9D-41EB1FB40C84}" srcOrd="2" destOrd="0" presId="urn:microsoft.com/office/officeart/2005/8/layout/hierarchy3"/>
    <dgm:cxn modelId="{7EEAC45B-DECF-4641-B1F6-EB6BCBB2E263}" type="presParOf" srcId="{4A0D6DE1-55C8-493C-9217-B5893913B14A}" destId="{379B0DB9-EB89-4428-AAEA-B9B9696E53E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52379-1BE0-4609-89A7-708825D2B71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6A64D5-B380-48EB-928A-FA3E9A55F82C}">
      <dgm:prSet phldrT="[Text]" custT="1"/>
      <dgm:spPr/>
      <dgm:t>
        <a:bodyPr vert="vert270" anchor="ctr"/>
        <a:lstStyle/>
        <a:p>
          <a:pPr algn="ctr"/>
          <a:r>
            <a:rPr lang="en-US" sz="2800" dirty="0"/>
            <a:t>Sanitization	</a:t>
          </a:r>
        </a:p>
      </dgm:t>
    </dgm:pt>
    <dgm:pt modelId="{7C41131F-D247-4B01-B451-015429AC12B6}" type="parTrans" cxnId="{67E28096-F97F-49B4-A09B-CFB7C808DCF4}">
      <dgm:prSet/>
      <dgm:spPr/>
      <dgm:t>
        <a:bodyPr/>
        <a:lstStyle/>
        <a:p>
          <a:endParaRPr lang="en-US"/>
        </a:p>
      </dgm:t>
    </dgm:pt>
    <dgm:pt modelId="{FCEC4F97-5D3A-4ED5-8BC3-79CEC0E88870}" type="sibTrans" cxnId="{67E28096-F97F-49B4-A09B-CFB7C808DCF4}">
      <dgm:prSet/>
      <dgm:spPr/>
      <dgm:t>
        <a:bodyPr/>
        <a:lstStyle/>
        <a:p>
          <a:endParaRPr lang="en-US"/>
        </a:p>
      </dgm:t>
    </dgm:pt>
    <dgm:pt modelId="{EB7042DD-997B-46BC-AF1A-3FD4A03E92F1}">
      <dgm:prSet phldrT="[Text]" custT="1"/>
      <dgm:spPr/>
      <dgm:t>
        <a:bodyPr/>
        <a:lstStyle/>
        <a:p>
          <a:r>
            <a:rPr lang="en-US" sz="2800" dirty="0"/>
            <a:t>Drive Wiping</a:t>
          </a:r>
        </a:p>
      </dgm:t>
    </dgm:pt>
    <dgm:pt modelId="{5150656A-F850-4C0A-B75D-26B6420771E3}" type="parTrans" cxnId="{3872C761-D0F0-4161-95A3-9F0A7EF4CBB0}">
      <dgm:prSet/>
      <dgm:spPr/>
      <dgm:t>
        <a:bodyPr/>
        <a:lstStyle/>
        <a:p>
          <a:endParaRPr lang="en-US"/>
        </a:p>
      </dgm:t>
    </dgm:pt>
    <dgm:pt modelId="{6BFF1AC8-2905-466B-996C-E169316F3688}" type="sibTrans" cxnId="{3872C761-D0F0-4161-95A3-9F0A7EF4CBB0}">
      <dgm:prSet/>
      <dgm:spPr/>
      <dgm:t>
        <a:bodyPr/>
        <a:lstStyle/>
        <a:p>
          <a:endParaRPr lang="en-US"/>
        </a:p>
      </dgm:t>
    </dgm:pt>
    <dgm:pt modelId="{ED5A8C64-F783-4AB5-9C81-2C3AA5C3165F}">
      <dgm:prSet phldrT="[Text]" custT="1"/>
      <dgm:spPr/>
      <dgm:t>
        <a:bodyPr/>
        <a:lstStyle/>
        <a:p>
          <a:r>
            <a:rPr lang="en-US" sz="2800" dirty="0"/>
            <a:t>Zeroization</a:t>
          </a:r>
        </a:p>
      </dgm:t>
    </dgm:pt>
    <dgm:pt modelId="{552B1947-244D-485B-94FA-A71AC7172B7E}" type="parTrans" cxnId="{27220031-1284-4033-97B5-1656D8285B69}">
      <dgm:prSet/>
      <dgm:spPr/>
      <dgm:t>
        <a:bodyPr/>
        <a:lstStyle/>
        <a:p>
          <a:endParaRPr lang="en-US"/>
        </a:p>
      </dgm:t>
    </dgm:pt>
    <dgm:pt modelId="{22F05F90-3E1C-46B4-82CD-BB71614424D8}" type="sibTrans" cxnId="{27220031-1284-4033-97B5-1656D8285B69}">
      <dgm:prSet/>
      <dgm:spPr/>
      <dgm:t>
        <a:bodyPr/>
        <a:lstStyle/>
        <a:p>
          <a:endParaRPr lang="en-US"/>
        </a:p>
      </dgm:t>
    </dgm:pt>
    <dgm:pt modelId="{6C98AD0E-146B-49EE-8A12-1545BA1DFE7B}">
      <dgm:prSet phldrT="[Text]" custT="1"/>
      <dgm:spPr/>
      <dgm:t>
        <a:bodyPr/>
        <a:lstStyle/>
        <a:p>
          <a:r>
            <a:rPr lang="en-US" sz="2800" dirty="0"/>
            <a:t>Degaussing</a:t>
          </a:r>
        </a:p>
      </dgm:t>
    </dgm:pt>
    <dgm:pt modelId="{B91B64C3-3A76-4BB6-AE95-0319FC27844C}" type="parTrans" cxnId="{F9A6189B-F605-4F00-84E1-7FDF10769C8A}">
      <dgm:prSet/>
      <dgm:spPr/>
      <dgm:t>
        <a:bodyPr/>
        <a:lstStyle/>
        <a:p>
          <a:endParaRPr lang="en-US"/>
        </a:p>
      </dgm:t>
    </dgm:pt>
    <dgm:pt modelId="{A69BC21F-51A3-4846-8061-9299A708E1DC}" type="sibTrans" cxnId="{F9A6189B-F605-4F00-84E1-7FDF10769C8A}">
      <dgm:prSet/>
      <dgm:spPr/>
      <dgm:t>
        <a:bodyPr/>
        <a:lstStyle/>
        <a:p>
          <a:endParaRPr lang="en-US"/>
        </a:p>
      </dgm:t>
    </dgm:pt>
    <dgm:pt modelId="{2A050247-452A-496C-B790-2699477C3D8F}" type="pres">
      <dgm:prSet presAssocID="{AD352379-1BE0-4609-89A7-708825D2B715}" presName="vert0" presStyleCnt="0">
        <dgm:presLayoutVars>
          <dgm:dir/>
          <dgm:animOne val="branch"/>
          <dgm:animLvl val="lvl"/>
        </dgm:presLayoutVars>
      </dgm:prSet>
      <dgm:spPr/>
    </dgm:pt>
    <dgm:pt modelId="{F568A5C5-4275-41FD-9516-7D0EAFC7B09F}" type="pres">
      <dgm:prSet presAssocID="{EE6A64D5-B380-48EB-928A-FA3E9A55F82C}" presName="thickLine" presStyleLbl="alignNode1" presStyleIdx="0" presStyleCnt="1"/>
      <dgm:spPr/>
    </dgm:pt>
    <dgm:pt modelId="{9340B7DA-DE9A-457F-B97A-9C95B3C53337}" type="pres">
      <dgm:prSet presAssocID="{EE6A64D5-B380-48EB-928A-FA3E9A55F82C}" presName="horz1" presStyleCnt="0"/>
      <dgm:spPr/>
    </dgm:pt>
    <dgm:pt modelId="{5C64A5C2-C1B3-4C5C-B78B-95B988C147AC}" type="pres">
      <dgm:prSet presAssocID="{EE6A64D5-B380-48EB-928A-FA3E9A55F82C}" presName="tx1" presStyleLbl="revTx" presStyleIdx="0" presStyleCnt="4"/>
      <dgm:spPr/>
    </dgm:pt>
    <dgm:pt modelId="{24F3164A-540A-4F63-A497-0DD1CA965720}" type="pres">
      <dgm:prSet presAssocID="{EE6A64D5-B380-48EB-928A-FA3E9A55F82C}" presName="vert1" presStyleCnt="0"/>
      <dgm:spPr/>
    </dgm:pt>
    <dgm:pt modelId="{8509321E-BA90-49F2-BA05-15AC4FA02117}" type="pres">
      <dgm:prSet presAssocID="{EB7042DD-997B-46BC-AF1A-3FD4A03E92F1}" presName="vertSpace2a" presStyleCnt="0"/>
      <dgm:spPr/>
    </dgm:pt>
    <dgm:pt modelId="{2FE4B832-7F44-4C14-A852-6F223F2ACE08}" type="pres">
      <dgm:prSet presAssocID="{EB7042DD-997B-46BC-AF1A-3FD4A03E92F1}" presName="horz2" presStyleCnt="0"/>
      <dgm:spPr/>
    </dgm:pt>
    <dgm:pt modelId="{FB32ACDD-F946-41D2-86B0-AEB0359934E2}" type="pres">
      <dgm:prSet presAssocID="{EB7042DD-997B-46BC-AF1A-3FD4A03E92F1}" presName="horzSpace2" presStyleCnt="0"/>
      <dgm:spPr/>
    </dgm:pt>
    <dgm:pt modelId="{59CB6A95-A1D9-435D-8EE7-27AE37FD52F3}" type="pres">
      <dgm:prSet presAssocID="{EB7042DD-997B-46BC-AF1A-3FD4A03E92F1}" presName="tx2" presStyleLbl="revTx" presStyleIdx="1" presStyleCnt="4"/>
      <dgm:spPr/>
    </dgm:pt>
    <dgm:pt modelId="{5F245B5A-DE84-4CAF-B204-04FCBFBDF2D2}" type="pres">
      <dgm:prSet presAssocID="{EB7042DD-997B-46BC-AF1A-3FD4A03E92F1}" presName="vert2" presStyleCnt="0"/>
      <dgm:spPr/>
    </dgm:pt>
    <dgm:pt modelId="{6DFDFF95-6DCC-4478-92DF-E2010C4A2298}" type="pres">
      <dgm:prSet presAssocID="{EB7042DD-997B-46BC-AF1A-3FD4A03E92F1}" presName="thinLine2b" presStyleLbl="callout" presStyleIdx="0" presStyleCnt="3"/>
      <dgm:spPr/>
    </dgm:pt>
    <dgm:pt modelId="{CC5B2174-E698-4575-BC6C-B70BEA798A78}" type="pres">
      <dgm:prSet presAssocID="{EB7042DD-997B-46BC-AF1A-3FD4A03E92F1}" presName="vertSpace2b" presStyleCnt="0"/>
      <dgm:spPr/>
    </dgm:pt>
    <dgm:pt modelId="{0126CDBB-2281-4CAC-B602-902AD26BDB40}" type="pres">
      <dgm:prSet presAssocID="{ED5A8C64-F783-4AB5-9C81-2C3AA5C3165F}" presName="horz2" presStyleCnt="0"/>
      <dgm:spPr/>
    </dgm:pt>
    <dgm:pt modelId="{B1204E76-E9E8-4305-893A-85F0C94CDB29}" type="pres">
      <dgm:prSet presAssocID="{ED5A8C64-F783-4AB5-9C81-2C3AA5C3165F}" presName="horzSpace2" presStyleCnt="0"/>
      <dgm:spPr/>
    </dgm:pt>
    <dgm:pt modelId="{2E0BA943-5846-409E-8C21-13801C6E9B42}" type="pres">
      <dgm:prSet presAssocID="{ED5A8C64-F783-4AB5-9C81-2C3AA5C3165F}" presName="tx2" presStyleLbl="revTx" presStyleIdx="2" presStyleCnt="4"/>
      <dgm:spPr/>
    </dgm:pt>
    <dgm:pt modelId="{D1D0C71D-D705-4A15-937F-970B694A8C73}" type="pres">
      <dgm:prSet presAssocID="{ED5A8C64-F783-4AB5-9C81-2C3AA5C3165F}" presName="vert2" presStyleCnt="0"/>
      <dgm:spPr/>
    </dgm:pt>
    <dgm:pt modelId="{710DEB08-600F-4AA7-8C66-30C4180E81E0}" type="pres">
      <dgm:prSet presAssocID="{ED5A8C64-F783-4AB5-9C81-2C3AA5C3165F}" presName="thinLine2b" presStyleLbl="callout" presStyleIdx="1" presStyleCnt="3"/>
      <dgm:spPr/>
    </dgm:pt>
    <dgm:pt modelId="{C1505901-F6F1-43F7-B6EE-0FF3EEAC1580}" type="pres">
      <dgm:prSet presAssocID="{ED5A8C64-F783-4AB5-9C81-2C3AA5C3165F}" presName="vertSpace2b" presStyleCnt="0"/>
      <dgm:spPr/>
    </dgm:pt>
    <dgm:pt modelId="{6F8715BF-C989-473D-B86B-7A4921400BAC}" type="pres">
      <dgm:prSet presAssocID="{6C98AD0E-146B-49EE-8A12-1545BA1DFE7B}" presName="horz2" presStyleCnt="0"/>
      <dgm:spPr/>
    </dgm:pt>
    <dgm:pt modelId="{1496F0C4-26EC-42B7-9089-482B94845900}" type="pres">
      <dgm:prSet presAssocID="{6C98AD0E-146B-49EE-8A12-1545BA1DFE7B}" presName="horzSpace2" presStyleCnt="0"/>
      <dgm:spPr/>
    </dgm:pt>
    <dgm:pt modelId="{A407A37F-27CA-486D-95AD-3F345A66832F}" type="pres">
      <dgm:prSet presAssocID="{6C98AD0E-146B-49EE-8A12-1545BA1DFE7B}" presName="tx2" presStyleLbl="revTx" presStyleIdx="3" presStyleCnt="4"/>
      <dgm:spPr/>
    </dgm:pt>
    <dgm:pt modelId="{6800646E-B133-40BF-8624-8D96C768EEE1}" type="pres">
      <dgm:prSet presAssocID="{6C98AD0E-146B-49EE-8A12-1545BA1DFE7B}" presName="vert2" presStyleCnt="0"/>
      <dgm:spPr/>
    </dgm:pt>
    <dgm:pt modelId="{A2783E9C-F04D-4931-8E97-0877CC07E6B8}" type="pres">
      <dgm:prSet presAssocID="{6C98AD0E-146B-49EE-8A12-1545BA1DFE7B}" presName="thinLine2b" presStyleLbl="callout" presStyleIdx="2" presStyleCnt="3"/>
      <dgm:spPr/>
    </dgm:pt>
    <dgm:pt modelId="{24E4CAD9-E120-4F85-8F52-4C9B02331410}" type="pres">
      <dgm:prSet presAssocID="{6C98AD0E-146B-49EE-8A12-1545BA1DFE7B}" presName="vertSpace2b" presStyleCnt="0"/>
      <dgm:spPr/>
    </dgm:pt>
  </dgm:ptLst>
  <dgm:cxnLst>
    <dgm:cxn modelId="{01A75F24-5895-47EC-8409-4C05084CE28F}" type="presOf" srcId="{EB7042DD-997B-46BC-AF1A-3FD4A03E92F1}" destId="{59CB6A95-A1D9-435D-8EE7-27AE37FD52F3}" srcOrd="0" destOrd="0" presId="urn:microsoft.com/office/officeart/2008/layout/LinedList"/>
    <dgm:cxn modelId="{27220031-1284-4033-97B5-1656D8285B69}" srcId="{EE6A64D5-B380-48EB-928A-FA3E9A55F82C}" destId="{ED5A8C64-F783-4AB5-9C81-2C3AA5C3165F}" srcOrd="1" destOrd="0" parTransId="{552B1947-244D-485B-94FA-A71AC7172B7E}" sibTransId="{22F05F90-3E1C-46B4-82CD-BB71614424D8}"/>
    <dgm:cxn modelId="{8F06703C-F061-4502-B86A-FD2EE36E98AF}" type="presOf" srcId="{AD352379-1BE0-4609-89A7-708825D2B715}" destId="{2A050247-452A-496C-B790-2699477C3D8F}" srcOrd="0" destOrd="0" presId="urn:microsoft.com/office/officeart/2008/layout/LinedList"/>
    <dgm:cxn modelId="{3872C761-D0F0-4161-95A3-9F0A7EF4CBB0}" srcId="{EE6A64D5-B380-48EB-928A-FA3E9A55F82C}" destId="{EB7042DD-997B-46BC-AF1A-3FD4A03E92F1}" srcOrd="0" destOrd="0" parTransId="{5150656A-F850-4C0A-B75D-26B6420771E3}" sibTransId="{6BFF1AC8-2905-466B-996C-E169316F3688}"/>
    <dgm:cxn modelId="{67E28096-F97F-49B4-A09B-CFB7C808DCF4}" srcId="{AD352379-1BE0-4609-89A7-708825D2B715}" destId="{EE6A64D5-B380-48EB-928A-FA3E9A55F82C}" srcOrd="0" destOrd="0" parTransId="{7C41131F-D247-4B01-B451-015429AC12B6}" sibTransId="{FCEC4F97-5D3A-4ED5-8BC3-79CEC0E88870}"/>
    <dgm:cxn modelId="{F9A6189B-F605-4F00-84E1-7FDF10769C8A}" srcId="{EE6A64D5-B380-48EB-928A-FA3E9A55F82C}" destId="{6C98AD0E-146B-49EE-8A12-1545BA1DFE7B}" srcOrd="2" destOrd="0" parTransId="{B91B64C3-3A76-4BB6-AE95-0319FC27844C}" sibTransId="{A69BC21F-51A3-4846-8061-9299A708E1DC}"/>
    <dgm:cxn modelId="{F482AB9F-0E97-472C-9ABC-152E526308C6}" type="presOf" srcId="{ED5A8C64-F783-4AB5-9C81-2C3AA5C3165F}" destId="{2E0BA943-5846-409E-8C21-13801C6E9B42}" srcOrd="0" destOrd="0" presId="urn:microsoft.com/office/officeart/2008/layout/LinedList"/>
    <dgm:cxn modelId="{A6C3C9B5-073A-4684-A540-5C4D075C30DC}" type="presOf" srcId="{6C98AD0E-146B-49EE-8A12-1545BA1DFE7B}" destId="{A407A37F-27CA-486D-95AD-3F345A66832F}" srcOrd="0" destOrd="0" presId="urn:microsoft.com/office/officeart/2008/layout/LinedList"/>
    <dgm:cxn modelId="{EFF8DCE6-9385-467F-95E2-46012E0DD08B}" type="presOf" srcId="{EE6A64D5-B380-48EB-928A-FA3E9A55F82C}" destId="{5C64A5C2-C1B3-4C5C-B78B-95B988C147AC}" srcOrd="0" destOrd="0" presId="urn:microsoft.com/office/officeart/2008/layout/LinedList"/>
    <dgm:cxn modelId="{03D2F2C6-38A2-4961-904A-AEF2DBCC4076}" type="presParOf" srcId="{2A050247-452A-496C-B790-2699477C3D8F}" destId="{F568A5C5-4275-41FD-9516-7D0EAFC7B09F}" srcOrd="0" destOrd="0" presId="urn:microsoft.com/office/officeart/2008/layout/LinedList"/>
    <dgm:cxn modelId="{0793EDD3-E6D1-484B-8962-2B098ED8D8BD}" type="presParOf" srcId="{2A050247-452A-496C-B790-2699477C3D8F}" destId="{9340B7DA-DE9A-457F-B97A-9C95B3C53337}" srcOrd="1" destOrd="0" presId="urn:microsoft.com/office/officeart/2008/layout/LinedList"/>
    <dgm:cxn modelId="{C8DFF351-0BBA-4922-BC8A-CA0D07F9BCE5}" type="presParOf" srcId="{9340B7DA-DE9A-457F-B97A-9C95B3C53337}" destId="{5C64A5C2-C1B3-4C5C-B78B-95B988C147AC}" srcOrd="0" destOrd="0" presId="urn:microsoft.com/office/officeart/2008/layout/LinedList"/>
    <dgm:cxn modelId="{4F2A554C-D438-4D44-B761-B0CA3CE66E73}" type="presParOf" srcId="{9340B7DA-DE9A-457F-B97A-9C95B3C53337}" destId="{24F3164A-540A-4F63-A497-0DD1CA965720}" srcOrd="1" destOrd="0" presId="urn:microsoft.com/office/officeart/2008/layout/LinedList"/>
    <dgm:cxn modelId="{F6CD1734-15A8-484C-9BD4-2041A0585AD6}" type="presParOf" srcId="{24F3164A-540A-4F63-A497-0DD1CA965720}" destId="{8509321E-BA90-49F2-BA05-15AC4FA02117}" srcOrd="0" destOrd="0" presId="urn:microsoft.com/office/officeart/2008/layout/LinedList"/>
    <dgm:cxn modelId="{8D3AA6AA-938D-4BF1-8EB5-E75C2119737F}" type="presParOf" srcId="{24F3164A-540A-4F63-A497-0DD1CA965720}" destId="{2FE4B832-7F44-4C14-A852-6F223F2ACE08}" srcOrd="1" destOrd="0" presId="urn:microsoft.com/office/officeart/2008/layout/LinedList"/>
    <dgm:cxn modelId="{94AFE0A9-8EB3-461D-AA0A-4E02C96A676E}" type="presParOf" srcId="{2FE4B832-7F44-4C14-A852-6F223F2ACE08}" destId="{FB32ACDD-F946-41D2-86B0-AEB0359934E2}" srcOrd="0" destOrd="0" presId="urn:microsoft.com/office/officeart/2008/layout/LinedList"/>
    <dgm:cxn modelId="{6243428D-6219-46EA-A9E7-730E1DEF83F5}" type="presParOf" srcId="{2FE4B832-7F44-4C14-A852-6F223F2ACE08}" destId="{59CB6A95-A1D9-435D-8EE7-27AE37FD52F3}" srcOrd="1" destOrd="0" presId="urn:microsoft.com/office/officeart/2008/layout/LinedList"/>
    <dgm:cxn modelId="{952644B2-537B-4C54-86DF-6A65775EE4D9}" type="presParOf" srcId="{2FE4B832-7F44-4C14-A852-6F223F2ACE08}" destId="{5F245B5A-DE84-4CAF-B204-04FCBFBDF2D2}" srcOrd="2" destOrd="0" presId="urn:microsoft.com/office/officeart/2008/layout/LinedList"/>
    <dgm:cxn modelId="{FD12C1CE-D1A2-4D06-A6CD-CAA26C9FF582}" type="presParOf" srcId="{24F3164A-540A-4F63-A497-0DD1CA965720}" destId="{6DFDFF95-6DCC-4478-92DF-E2010C4A2298}" srcOrd="2" destOrd="0" presId="urn:microsoft.com/office/officeart/2008/layout/LinedList"/>
    <dgm:cxn modelId="{0826B47D-0578-4D9B-8091-5CFDDF4A73BB}" type="presParOf" srcId="{24F3164A-540A-4F63-A497-0DD1CA965720}" destId="{CC5B2174-E698-4575-BC6C-B70BEA798A78}" srcOrd="3" destOrd="0" presId="urn:microsoft.com/office/officeart/2008/layout/LinedList"/>
    <dgm:cxn modelId="{9816B4DF-F0C0-44DA-A28A-F85D5CBCFAA2}" type="presParOf" srcId="{24F3164A-540A-4F63-A497-0DD1CA965720}" destId="{0126CDBB-2281-4CAC-B602-902AD26BDB40}" srcOrd="4" destOrd="0" presId="urn:microsoft.com/office/officeart/2008/layout/LinedList"/>
    <dgm:cxn modelId="{7AF52143-375B-4370-A4A9-799B436C1352}" type="presParOf" srcId="{0126CDBB-2281-4CAC-B602-902AD26BDB40}" destId="{B1204E76-E9E8-4305-893A-85F0C94CDB29}" srcOrd="0" destOrd="0" presId="urn:microsoft.com/office/officeart/2008/layout/LinedList"/>
    <dgm:cxn modelId="{1F6C8213-CF69-401B-918C-CA02BD8B13DD}" type="presParOf" srcId="{0126CDBB-2281-4CAC-B602-902AD26BDB40}" destId="{2E0BA943-5846-409E-8C21-13801C6E9B42}" srcOrd="1" destOrd="0" presId="urn:microsoft.com/office/officeart/2008/layout/LinedList"/>
    <dgm:cxn modelId="{DFE46416-D3E8-4254-B210-00D709E5E00E}" type="presParOf" srcId="{0126CDBB-2281-4CAC-B602-902AD26BDB40}" destId="{D1D0C71D-D705-4A15-937F-970B694A8C73}" srcOrd="2" destOrd="0" presId="urn:microsoft.com/office/officeart/2008/layout/LinedList"/>
    <dgm:cxn modelId="{3F6EC1D7-508C-404B-8072-8F996FA913A3}" type="presParOf" srcId="{24F3164A-540A-4F63-A497-0DD1CA965720}" destId="{710DEB08-600F-4AA7-8C66-30C4180E81E0}" srcOrd="5" destOrd="0" presId="urn:microsoft.com/office/officeart/2008/layout/LinedList"/>
    <dgm:cxn modelId="{2B493C48-4B97-4E69-9C86-DB863FA8A707}" type="presParOf" srcId="{24F3164A-540A-4F63-A497-0DD1CA965720}" destId="{C1505901-F6F1-43F7-B6EE-0FF3EEAC1580}" srcOrd="6" destOrd="0" presId="urn:microsoft.com/office/officeart/2008/layout/LinedList"/>
    <dgm:cxn modelId="{71F8DDFE-7B3D-44DC-BB93-3D6BE071C7DA}" type="presParOf" srcId="{24F3164A-540A-4F63-A497-0DD1CA965720}" destId="{6F8715BF-C989-473D-B86B-7A4921400BAC}" srcOrd="7" destOrd="0" presId="urn:microsoft.com/office/officeart/2008/layout/LinedList"/>
    <dgm:cxn modelId="{42E88799-8EA1-4208-B710-7820E2AAF4A6}" type="presParOf" srcId="{6F8715BF-C989-473D-B86B-7A4921400BAC}" destId="{1496F0C4-26EC-42B7-9089-482B94845900}" srcOrd="0" destOrd="0" presId="urn:microsoft.com/office/officeart/2008/layout/LinedList"/>
    <dgm:cxn modelId="{31D57935-159D-434B-B87D-A81A9A453C1D}" type="presParOf" srcId="{6F8715BF-C989-473D-B86B-7A4921400BAC}" destId="{A407A37F-27CA-486D-95AD-3F345A66832F}" srcOrd="1" destOrd="0" presId="urn:microsoft.com/office/officeart/2008/layout/LinedList"/>
    <dgm:cxn modelId="{B2C2A6E9-F515-4825-8750-21879A6B23FB}" type="presParOf" srcId="{6F8715BF-C989-473D-B86B-7A4921400BAC}" destId="{6800646E-B133-40BF-8624-8D96C768EEE1}" srcOrd="2" destOrd="0" presId="urn:microsoft.com/office/officeart/2008/layout/LinedList"/>
    <dgm:cxn modelId="{45F1BE9F-ACD4-4E22-97C3-984F37DA59FA}" type="presParOf" srcId="{24F3164A-540A-4F63-A497-0DD1CA965720}" destId="{A2783E9C-F04D-4931-8E97-0877CC07E6B8}" srcOrd="8" destOrd="0" presId="urn:microsoft.com/office/officeart/2008/layout/LinedList"/>
    <dgm:cxn modelId="{A165FACB-4356-494C-B1DF-5D4085B05A32}" type="presParOf" srcId="{24F3164A-540A-4F63-A497-0DD1CA965720}" destId="{24E4CAD9-E120-4F85-8F52-4C9B0233141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3C9D8-F9DB-48F9-A2EA-DF635115D8D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156B7-98B7-4CC0-81EC-C3EFE9493622}">
      <dgm:prSet phldrT="[Text]"/>
      <dgm:spPr/>
      <dgm:t>
        <a:bodyPr/>
        <a:lstStyle/>
        <a:p>
          <a:r>
            <a:rPr lang="en-US" dirty="0"/>
            <a:t>Security issues</a:t>
          </a:r>
        </a:p>
      </dgm:t>
    </dgm:pt>
    <dgm:pt modelId="{5AC35031-DE9E-48C4-9F58-84151F4CB1FA}" type="parTrans" cxnId="{0C82E4CE-D933-4107-BAEB-7ADC1CA336EB}">
      <dgm:prSet/>
      <dgm:spPr/>
      <dgm:t>
        <a:bodyPr/>
        <a:lstStyle/>
        <a:p>
          <a:endParaRPr lang="en-US"/>
        </a:p>
      </dgm:t>
    </dgm:pt>
    <dgm:pt modelId="{88810F09-6B27-49F2-8EBE-AB18709B2D7E}" type="sibTrans" cxnId="{0C82E4CE-D933-4107-BAEB-7ADC1CA336EB}">
      <dgm:prSet/>
      <dgm:spPr/>
      <dgm:t>
        <a:bodyPr/>
        <a:lstStyle/>
        <a:p>
          <a:endParaRPr lang="en-US"/>
        </a:p>
      </dgm:t>
    </dgm:pt>
    <dgm:pt modelId="{E8A28085-1018-4500-BCE0-3E7D75F08ABF}">
      <dgm:prSet phldrT="[Text]"/>
      <dgm:spPr/>
      <dgm:t>
        <a:bodyPr/>
        <a:lstStyle/>
        <a:p>
          <a:r>
            <a:rPr lang="en-US" dirty="0"/>
            <a:t>Not designed with security in mind</a:t>
          </a:r>
        </a:p>
      </dgm:t>
    </dgm:pt>
    <dgm:pt modelId="{8D6FC491-4AE9-4495-8D54-2BB90C1B009C}" type="parTrans" cxnId="{DE7A2A7B-CC7E-4476-A2B2-48D1A937C760}">
      <dgm:prSet/>
      <dgm:spPr/>
      <dgm:t>
        <a:bodyPr/>
        <a:lstStyle/>
        <a:p>
          <a:endParaRPr lang="en-US"/>
        </a:p>
      </dgm:t>
    </dgm:pt>
    <dgm:pt modelId="{AFA5B3C0-7BA3-4B81-BE8B-2E2A1A53AA86}" type="sibTrans" cxnId="{DE7A2A7B-CC7E-4476-A2B2-48D1A937C760}">
      <dgm:prSet/>
      <dgm:spPr/>
      <dgm:t>
        <a:bodyPr/>
        <a:lstStyle/>
        <a:p>
          <a:endParaRPr lang="en-US"/>
        </a:p>
      </dgm:t>
    </dgm:pt>
    <dgm:pt modelId="{BDDDD1D4-480E-4DF4-B82F-D961042B3FAC}">
      <dgm:prSet/>
      <dgm:spPr/>
      <dgm:t>
        <a:bodyPr/>
        <a:lstStyle/>
        <a:p>
          <a:r>
            <a:rPr lang="en-US" dirty="0"/>
            <a:t>Data transmission is unprotected</a:t>
          </a:r>
        </a:p>
      </dgm:t>
    </dgm:pt>
    <dgm:pt modelId="{592DA312-237A-49F3-8A73-67732AE0F72C}" type="parTrans" cxnId="{7AA76740-06A7-4298-80D2-8EC55514D141}">
      <dgm:prSet/>
      <dgm:spPr/>
      <dgm:t>
        <a:bodyPr/>
        <a:lstStyle/>
        <a:p>
          <a:endParaRPr lang="en-US"/>
        </a:p>
      </dgm:t>
    </dgm:pt>
    <dgm:pt modelId="{274CCB62-C5CA-4D29-989B-6691AFA742E6}" type="sibTrans" cxnId="{7AA76740-06A7-4298-80D2-8EC55514D141}">
      <dgm:prSet/>
      <dgm:spPr/>
      <dgm:t>
        <a:bodyPr/>
        <a:lstStyle/>
        <a:p>
          <a:endParaRPr lang="en-US"/>
        </a:p>
      </dgm:t>
    </dgm:pt>
    <dgm:pt modelId="{805BE971-A451-4EC6-8D8D-208F858B6DCD}">
      <dgm:prSet/>
      <dgm:spPr/>
      <dgm:t>
        <a:bodyPr/>
        <a:lstStyle/>
        <a:p>
          <a:r>
            <a:rPr lang="en-US" dirty="0"/>
            <a:t>Documents sit in tray waiting for owner to retrieve them</a:t>
          </a:r>
        </a:p>
      </dgm:t>
    </dgm:pt>
    <dgm:pt modelId="{5F7419C2-FF6F-4421-A125-03527EA64E20}" type="parTrans" cxnId="{A408632A-A20D-4C69-9A89-DDCFF342AF00}">
      <dgm:prSet/>
      <dgm:spPr/>
      <dgm:t>
        <a:bodyPr/>
        <a:lstStyle/>
        <a:p>
          <a:endParaRPr lang="en-US"/>
        </a:p>
      </dgm:t>
    </dgm:pt>
    <dgm:pt modelId="{82765E70-D106-435B-A470-CD98321F5D22}" type="sibTrans" cxnId="{A408632A-A20D-4C69-9A89-DDCFF342AF00}">
      <dgm:prSet/>
      <dgm:spPr/>
      <dgm:t>
        <a:bodyPr/>
        <a:lstStyle/>
        <a:p>
          <a:endParaRPr lang="en-US"/>
        </a:p>
      </dgm:t>
    </dgm:pt>
    <dgm:pt modelId="{9B9350B7-3CAE-4FF0-B3BC-EC002183DDA3}">
      <dgm:prSet/>
      <dgm:spPr/>
      <dgm:t>
        <a:bodyPr/>
        <a:lstStyle/>
        <a:p>
          <a:r>
            <a:rPr lang="en-US" dirty="0"/>
            <a:t>Documents stored in memory and can be reprinted later</a:t>
          </a:r>
        </a:p>
      </dgm:t>
    </dgm:pt>
    <dgm:pt modelId="{584703C5-DDF6-41E5-BDDD-758A62730C0E}" type="parTrans" cxnId="{77A476E1-E89F-4638-B820-C848F4C8D02C}">
      <dgm:prSet/>
      <dgm:spPr/>
      <dgm:t>
        <a:bodyPr/>
        <a:lstStyle/>
        <a:p>
          <a:endParaRPr lang="en-US"/>
        </a:p>
      </dgm:t>
    </dgm:pt>
    <dgm:pt modelId="{9B831821-A7C9-476C-8BCE-27D0F37CF8BC}" type="sibTrans" cxnId="{77A476E1-E89F-4638-B820-C848F4C8D02C}">
      <dgm:prSet/>
      <dgm:spPr/>
      <dgm:t>
        <a:bodyPr/>
        <a:lstStyle/>
        <a:p>
          <a:endParaRPr lang="en-US"/>
        </a:p>
      </dgm:t>
    </dgm:pt>
    <dgm:pt modelId="{C21A755E-DAD8-4C81-8237-D6833FC85C03}">
      <dgm:prSet/>
      <dgm:spPr/>
      <dgm:t>
        <a:bodyPr/>
        <a:lstStyle/>
        <a:p>
          <a:r>
            <a:rPr lang="en-US" dirty="0"/>
            <a:t>Can easily review device history and see what was sent, received, or printed</a:t>
          </a:r>
        </a:p>
      </dgm:t>
    </dgm:pt>
    <dgm:pt modelId="{B01D0B8F-C74E-4752-AC22-BDB4D0205A5F}" type="parTrans" cxnId="{31B17C22-4ADC-4C3C-B669-FB8A02A0E364}">
      <dgm:prSet/>
      <dgm:spPr/>
      <dgm:t>
        <a:bodyPr/>
        <a:lstStyle/>
        <a:p>
          <a:endParaRPr lang="en-US"/>
        </a:p>
      </dgm:t>
    </dgm:pt>
    <dgm:pt modelId="{2BA2933D-DE85-49FB-94FE-B059F80CD807}" type="sibTrans" cxnId="{31B17C22-4ADC-4C3C-B669-FB8A02A0E364}">
      <dgm:prSet/>
      <dgm:spPr/>
      <dgm:t>
        <a:bodyPr/>
        <a:lstStyle/>
        <a:p>
          <a:endParaRPr lang="en-US"/>
        </a:p>
      </dgm:t>
    </dgm:pt>
    <dgm:pt modelId="{85C7D3AE-EF0C-428F-97E4-82F31CDBCD40}" type="pres">
      <dgm:prSet presAssocID="{41A3C9D8-F9DB-48F9-A2EA-DF635115D8DF}" presName="Name0" presStyleCnt="0">
        <dgm:presLayoutVars>
          <dgm:dir/>
          <dgm:animLvl val="lvl"/>
          <dgm:resizeHandles val="exact"/>
        </dgm:presLayoutVars>
      </dgm:prSet>
      <dgm:spPr/>
    </dgm:pt>
    <dgm:pt modelId="{98A3D1B7-B0C3-440B-BE12-7D471409D6E2}" type="pres">
      <dgm:prSet presAssocID="{CE7156B7-98B7-4CC0-81EC-C3EFE9493622}" presName="composite" presStyleCnt="0"/>
      <dgm:spPr/>
    </dgm:pt>
    <dgm:pt modelId="{487DCDE5-C91B-4DBB-85AD-0DF3E8822DCC}" type="pres">
      <dgm:prSet presAssocID="{CE7156B7-98B7-4CC0-81EC-C3EFE949362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CDF31BD-1300-4E72-AEF0-855D0909E506}" type="pres">
      <dgm:prSet presAssocID="{CE7156B7-98B7-4CC0-81EC-C3EFE949362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B36D219-8682-417A-8AF6-9ED0D6239A56}" type="presOf" srcId="{CE7156B7-98B7-4CC0-81EC-C3EFE9493622}" destId="{487DCDE5-C91B-4DBB-85AD-0DF3E8822DCC}" srcOrd="0" destOrd="0" presId="urn:microsoft.com/office/officeart/2005/8/layout/hList1"/>
    <dgm:cxn modelId="{31B17C22-4ADC-4C3C-B669-FB8A02A0E364}" srcId="{CE7156B7-98B7-4CC0-81EC-C3EFE9493622}" destId="{C21A755E-DAD8-4C81-8237-D6833FC85C03}" srcOrd="4" destOrd="0" parTransId="{B01D0B8F-C74E-4752-AC22-BDB4D0205A5F}" sibTransId="{2BA2933D-DE85-49FB-94FE-B059F80CD807}"/>
    <dgm:cxn modelId="{A408632A-A20D-4C69-9A89-DDCFF342AF00}" srcId="{CE7156B7-98B7-4CC0-81EC-C3EFE9493622}" destId="{805BE971-A451-4EC6-8D8D-208F858B6DCD}" srcOrd="2" destOrd="0" parTransId="{5F7419C2-FF6F-4421-A125-03527EA64E20}" sibTransId="{82765E70-D106-435B-A470-CD98321F5D22}"/>
    <dgm:cxn modelId="{A027FE33-33F4-4243-B58A-565C526F90B8}" type="presOf" srcId="{BDDDD1D4-480E-4DF4-B82F-D961042B3FAC}" destId="{8CDF31BD-1300-4E72-AEF0-855D0909E506}" srcOrd="0" destOrd="1" presId="urn:microsoft.com/office/officeart/2005/8/layout/hList1"/>
    <dgm:cxn modelId="{7AA76740-06A7-4298-80D2-8EC55514D141}" srcId="{CE7156B7-98B7-4CC0-81EC-C3EFE9493622}" destId="{BDDDD1D4-480E-4DF4-B82F-D961042B3FAC}" srcOrd="1" destOrd="0" parTransId="{592DA312-237A-49F3-8A73-67732AE0F72C}" sibTransId="{274CCB62-C5CA-4D29-989B-6691AFA742E6}"/>
    <dgm:cxn modelId="{3415EF50-E8FB-40AF-981D-65EBDB21EF71}" type="presOf" srcId="{9B9350B7-3CAE-4FF0-B3BC-EC002183DDA3}" destId="{8CDF31BD-1300-4E72-AEF0-855D0909E506}" srcOrd="0" destOrd="3" presId="urn:microsoft.com/office/officeart/2005/8/layout/hList1"/>
    <dgm:cxn modelId="{C8C40976-9655-4A42-B35D-5EF18AC6E917}" type="presOf" srcId="{805BE971-A451-4EC6-8D8D-208F858B6DCD}" destId="{8CDF31BD-1300-4E72-AEF0-855D0909E506}" srcOrd="0" destOrd="2" presId="urn:microsoft.com/office/officeart/2005/8/layout/hList1"/>
    <dgm:cxn modelId="{DE7A2A7B-CC7E-4476-A2B2-48D1A937C760}" srcId="{CE7156B7-98B7-4CC0-81EC-C3EFE9493622}" destId="{E8A28085-1018-4500-BCE0-3E7D75F08ABF}" srcOrd="0" destOrd="0" parTransId="{8D6FC491-4AE9-4495-8D54-2BB90C1B009C}" sibTransId="{AFA5B3C0-7BA3-4B81-BE8B-2E2A1A53AA86}"/>
    <dgm:cxn modelId="{5A8824BF-2A1A-4BAB-B3F1-8D9347D7C363}" type="presOf" srcId="{C21A755E-DAD8-4C81-8237-D6833FC85C03}" destId="{8CDF31BD-1300-4E72-AEF0-855D0909E506}" srcOrd="0" destOrd="4" presId="urn:microsoft.com/office/officeart/2005/8/layout/hList1"/>
    <dgm:cxn modelId="{0C82E4CE-D933-4107-BAEB-7ADC1CA336EB}" srcId="{41A3C9D8-F9DB-48F9-A2EA-DF635115D8DF}" destId="{CE7156B7-98B7-4CC0-81EC-C3EFE9493622}" srcOrd="0" destOrd="0" parTransId="{5AC35031-DE9E-48C4-9F58-84151F4CB1FA}" sibTransId="{88810F09-6B27-49F2-8EBE-AB18709B2D7E}"/>
    <dgm:cxn modelId="{77A476E1-E89F-4638-B820-C848F4C8D02C}" srcId="{CE7156B7-98B7-4CC0-81EC-C3EFE9493622}" destId="{9B9350B7-3CAE-4FF0-B3BC-EC002183DDA3}" srcOrd="3" destOrd="0" parTransId="{584703C5-DDF6-41E5-BDDD-758A62730C0E}" sibTransId="{9B831821-A7C9-476C-8BCE-27D0F37CF8BC}"/>
    <dgm:cxn modelId="{F205B6F4-C703-45CE-BD59-86A4DE74A19F}" type="presOf" srcId="{E8A28085-1018-4500-BCE0-3E7D75F08ABF}" destId="{8CDF31BD-1300-4E72-AEF0-855D0909E506}" srcOrd="0" destOrd="0" presId="urn:microsoft.com/office/officeart/2005/8/layout/hList1"/>
    <dgm:cxn modelId="{E7A9B9F8-4653-44DE-B427-FF69609D9A6F}" type="presOf" srcId="{41A3C9D8-F9DB-48F9-A2EA-DF635115D8DF}" destId="{85C7D3AE-EF0C-428F-97E4-82F31CDBCD40}" srcOrd="0" destOrd="0" presId="urn:microsoft.com/office/officeart/2005/8/layout/hList1"/>
    <dgm:cxn modelId="{DAB8A0E5-DBD7-4B3B-BFC6-AFA082E5C17F}" type="presParOf" srcId="{85C7D3AE-EF0C-428F-97E4-82F31CDBCD40}" destId="{98A3D1B7-B0C3-440B-BE12-7D471409D6E2}" srcOrd="0" destOrd="0" presId="urn:microsoft.com/office/officeart/2005/8/layout/hList1"/>
    <dgm:cxn modelId="{8E5D3E94-C280-4660-B858-3CAC42F36BDE}" type="presParOf" srcId="{98A3D1B7-B0C3-440B-BE12-7D471409D6E2}" destId="{487DCDE5-C91B-4DBB-85AD-0DF3E8822DCC}" srcOrd="0" destOrd="0" presId="urn:microsoft.com/office/officeart/2005/8/layout/hList1"/>
    <dgm:cxn modelId="{CB457120-A829-4890-A5FF-06BAFEABF22B}" type="presParOf" srcId="{98A3D1B7-B0C3-440B-BE12-7D471409D6E2}" destId="{8CDF31BD-1300-4E72-AEF0-855D0909E5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CA3C78-29A8-42B7-AB3B-9799966F5F0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ACCF8-E50C-4C40-BFED-2B22D6D92701}">
      <dgm:prSet phldrT="[Text]"/>
      <dgm:spPr/>
      <dgm:t>
        <a:bodyPr/>
        <a:lstStyle/>
        <a:p>
          <a:r>
            <a:rPr lang="en-US" dirty="0"/>
            <a:t>Perimeter intrusion detection and assessment system (PIDAS)</a:t>
          </a:r>
        </a:p>
      </dgm:t>
    </dgm:pt>
    <dgm:pt modelId="{EBCE3F7F-B8F2-4D0C-A5FB-BF3E193650E0}" type="parTrans" cxnId="{8C01C0E3-832C-44E0-B007-3B14B3383E95}">
      <dgm:prSet/>
      <dgm:spPr/>
      <dgm:t>
        <a:bodyPr/>
        <a:lstStyle/>
        <a:p>
          <a:endParaRPr lang="en-US"/>
        </a:p>
      </dgm:t>
    </dgm:pt>
    <dgm:pt modelId="{E04101C4-C48F-44C5-AD81-030A068029B8}" type="sibTrans" cxnId="{8C01C0E3-832C-44E0-B007-3B14B3383E95}">
      <dgm:prSet/>
      <dgm:spPr/>
      <dgm:t>
        <a:bodyPr/>
        <a:lstStyle/>
        <a:p>
          <a:endParaRPr lang="en-US"/>
        </a:p>
      </dgm:t>
    </dgm:pt>
    <dgm:pt modelId="{C06E8BAC-F3A4-428F-B2EE-CC0BE0FCB9C1}">
      <dgm:prSet phldrT="[Text]"/>
      <dgm:spPr/>
      <dgm:t>
        <a:bodyPr/>
        <a:lstStyle/>
        <a:p>
          <a:r>
            <a:rPr lang="en-US" dirty="0"/>
            <a:t>Fence</a:t>
          </a:r>
        </a:p>
      </dgm:t>
    </dgm:pt>
    <dgm:pt modelId="{F8B2F4F2-6F4D-4E8A-BF87-E9E49A9B2D55}" type="parTrans" cxnId="{0F40A6B4-5C0F-4FFD-B7DA-167AB988F9B3}">
      <dgm:prSet/>
      <dgm:spPr/>
      <dgm:t>
        <a:bodyPr/>
        <a:lstStyle/>
        <a:p>
          <a:endParaRPr lang="en-US"/>
        </a:p>
      </dgm:t>
    </dgm:pt>
    <dgm:pt modelId="{50B2C1CF-5910-4ADC-A8D7-A6C24643561B}" type="sibTrans" cxnId="{0F40A6B4-5C0F-4FFD-B7DA-167AB988F9B3}">
      <dgm:prSet/>
      <dgm:spPr/>
      <dgm:t>
        <a:bodyPr/>
        <a:lstStyle/>
        <a:p>
          <a:endParaRPr lang="en-US"/>
        </a:p>
      </dgm:t>
    </dgm:pt>
    <dgm:pt modelId="{316DB235-FD90-4A57-9BAE-DADAF1BBF7AF}">
      <dgm:prSet phldrT="[Text]"/>
      <dgm:spPr/>
      <dgm:t>
        <a:bodyPr/>
        <a:lstStyle/>
        <a:p>
          <a:r>
            <a:rPr lang="en-US" dirty="0"/>
            <a:t>Gate</a:t>
          </a:r>
        </a:p>
      </dgm:t>
    </dgm:pt>
    <dgm:pt modelId="{64C7A573-9A53-4000-A807-0E436057BFDB}" type="parTrans" cxnId="{A9700D0F-6987-4FB4-ACC2-E71E696CEB2D}">
      <dgm:prSet/>
      <dgm:spPr/>
    </dgm:pt>
    <dgm:pt modelId="{7E2C9AA7-47A7-4242-B90F-64BDF7EA547B}" type="sibTrans" cxnId="{A9700D0F-6987-4FB4-ACC2-E71E696CEB2D}">
      <dgm:prSet/>
      <dgm:spPr/>
    </dgm:pt>
    <dgm:pt modelId="{5B94C249-A5E7-434C-ACC2-80808227508B}">
      <dgm:prSet phldrT="[Text]"/>
      <dgm:spPr/>
      <dgm:t>
        <a:bodyPr/>
        <a:lstStyle/>
        <a:p>
          <a:r>
            <a:rPr lang="en-US" dirty="0"/>
            <a:t>Bollard</a:t>
          </a:r>
        </a:p>
      </dgm:t>
    </dgm:pt>
    <dgm:pt modelId="{43153F81-26EF-4E59-8F94-5F7A2FA831B7}" type="parTrans" cxnId="{782E5760-640B-4B81-AEE7-5EB246BF3861}">
      <dgm:prSet/>
      <dgm:spPr/>
    </dgm:pt>
    <dgm:pt modelId="{090BE143-8EB5-4E7B-9E3B-A896B7E3286B}" type="sibTrans" cxnId="{782E5760-640B-4B81-AEE7-5EB246BF3861}">
      <dgm:prSet/>
      <dgm:spPr/>
    </dgm:pt>
    <dgm:pt modelId="{4E72B12D-A4A1-4444-9B26-B9D62C086C0D}" type="pres">
      <dgm:prSet presAssocID="{95CA3C78-29A8-42B7-AB3B-9799966F5F04}" presName="diagram" presStyleCnt="0">
        <dgm:presLayoutVars>
          <dgm:dir/>
          <dgm:resizeHandles val="exact"/>
        </dgm:presLayoutVars>
      </dgm:prSet>
      <dgm:spPr/>
    </dgm:pt>
    <dgm:pt modelId="{F3A59AFF-8211-473D-AC03-7E1DBB951407}" type="pres">
      <dgm:prSet presAssocID="{2CBACCF8-E50C-4C40-BFED-2B22D6D92701}" presName="node" presStyleLbl="node1" presStyleIdx="0" presStyleCnt="4">
        <dgm:presLayoutVars>
          <dgm:bulletEnabled val="1"/>
        </dgm:presLayoutVars>
      </dgm:prSet>
      <dgm:spPr/>
    </dgm:pt>
    <dgm:pt modelId="{737A8D0C-DC5D-4A04-A7B4-9F628004A231}" type="pres">
      <dgm:prSet presAssocID="{E04101C4-C48F-44C5-AD81-030A068029B8}" presName="sibTrans" presStyleCnt="0"/>
      <dgm:spPr/>
    </dgm:pt>
    <dgm:pt modelId="{9745A000-A501-4188-B831-34EC3D3A7CC2}" type="pres">
      <dgm:prSet presAssocID="{C06E8BAC-F3A4-428F-B2EE-CC0BE0FCB9C1}" presName="node" presStyleLbl="node1" presStyleIdx="1" presStyleCnt="4">
        <dgm:presLayoutVars>
          <dgm:bulletEnabled val="1"/>
        </dgm:presLayoutVars>
      </dgm:prSet>
      <dgm:spPr/>
    </dgm:pt>
    <dgm:pt modelId="{FCFEBC87-1049-48AE-9B07-04819E8D042D}" type="pres">
      <dgm:prSet presAssocID="{50B2C1CF-5910-4ADC-A8D7-A6C24643561B}" presName="sibTrans" presStyleCnt="0"/>
      <dgm:spPr/>
    </dgm:pt>
    <dgm:pt modelId="{94DFFEE3-B969-433C-B124-4B3F5214101F}" type="pres">
      <dgm:prSet presAssocID="{316DB235-FD90-4A57-9BAE-DADAF1BBF7AF}" presName="node" presStyleLbl="node1" presStyleIdx="2" presStyleCnt="4">
        <dgm:presLayoutVars>
          <dgm:bulletEnabled val="1"/>
        </dgm:presLayoutVars>
      </dgm:prSet>
      <dgm:spPr/>
    </dgm:pt>
    <dgm:pt modelId="{9FB5D890-5B23-4A14-AA01-1B947D9D7656}" type="pres">
      <dgm:prSet presAssocID="{7E2C9AA7-47A7-4242-B90F-64BDF7EA547B}" presName="sibTrans" presStyleCnt="0"/>
      <dgm:spPr/>
    </dgm:pt>
    <dgm:pt modelId="{B1AC2CA2-7B72-42D7-A0F1-5C0FEC4E7EAB}" type="pres">
      <dgm:prSet presAssocID="{5B94C249-A5E7-434C-ACC2-80808227508B}" presName="node" presStyleLbl="node1" presStyleIdx="3" presStyleCnt="4">
        <dgm:presLayoutVars>
          <dgm:bulletEnabled val="1"/>
        </dgm:presLayoutVars>
      </dgm:prSet>
      <dgm:spPr/>
    </dgm:pt>
  </dgm:ptLst>
  <dgm:cxnLst>
    <dgm:cxn modelId="{A9700D0F-6987-4FB4-ACC2-E71E696CEB2D}" srcId="{95CA3C78-29A8-42B7-AB3B-9799966F5F04}" destId="{316DB235-FD90-4A57-9BAE-DADAF1BBF7AF}" srcOrd="2" destOrd="0" parTransId="{64C7A573-9A53-4000-A807-0E436057BFDB}" sibTransId="{7E2C9AA7-47A7-4242-B90F-64BDF7EA547B}"/>
    <dgm:cxn modelId="{ED64D131-4FE6-4C61-BDD1-67D1996A70BB}" type="presOf" srcId="{C06E8BAC-F3A4-428F-B2EE-CC0BE0FCB9C1}" destId="{9745A000-A501-4188-B831-34EC3D3A7CC2}" srcOrd="0" destOrd="0" presId="urn:microsoft.com/office/officeart/2005/8/layout/default"/>
    <dgm:cxn modelId="{782E5760-640B-4B81-AEE7-5EB246BF3861}" srcId="{95CA3C78-29A8-42B7-AB3B-9799966F5F04}" destId="{5B94C249-A5E7-434C-ACC2-80808227508B}" srcOrd="3" destOrd="0" parTransId="{43153F81-26EF-4E59-8F94-5F7A2FA831B7}" sibTransId="{090BE143-8EB5-4E7B-9E3B-A896B7E3286B}"/>
    <dgm:cxn modelId="{2A540B45-2D81-4F76-B673-7DEE88DE94B8}" type="presOf" srcId="{316DB235-FD90-4A57-9BAE-DADAF1BBF7AF}" destId="{94DFFEE3-B969-433C-B124-4B3F5214101F}" srcOrd="0" destOrd="0" presId="urn:microsoft.com/office/officeart/2005/8/layout/default"/>
    <dgm:cxn modelId="{B5760A92-D56C-47D8-8571-20CE70836586}" type="presOf" srcId="{5B94C249-A5E7-434C-ACC2-80808227508B}" destId="{B1AC2CA2-7B72-42D7-A0F1-5C0FEC4E7EAB}" srcOrd="0" destOrd="0" presId="urn:microsoft.com/office/officeart/2005/8/layout/default"/>
    <dgm:cxn modelId="{0F40A6B4-5C0F-4FFD-B7DA-167AB988F9B3}" srcId="{95CA3C78-29A8-42B7-AB3B-9799966F5F04}" destId="{C06E8BAC-F3A4-428F-B2EE-CC0BE0FCB9C1}" srcOrd="1" destOrd="0" parTransId="{F8B2F4F2-6F4D-4E8A-BF87-E9E49A9B2D55}" sibTransId="{50B2C1CF-5910-4ADC-A8D7-A6C24643561B}"/>
    <dgm:cxn modelId="{7279C7B6-80F3-4077-B902-70B96E8275AF}" type="presOf" srcId="{95CA3C78-29A8-42B7-AB3B-9799966F5F04}" destId="{4E72B12D-A4A1-4444-9B26-B9D62C086C0D}" srcOrd="0" destOrd="0" presId="urn:microsoft.com/office/officeart/2005/8/layout/default"/>
    <dgm:cxn modelId="{8C01C0E3-832C-44E0-B007-3B14B3383E95}" srcId="{95CA3C78-29A8-42B7-AB3B-9799966F5F04}" destId="{2CBACCF8-E50C-4C40-BFED-2B22D6D92701}" srcOrd="0" destOrd="0" parTransId="{EBCE3F7F-B8F2-4D0C-A5FB-BF3E193650E0}" sibTransId="{E04101C4-C48F-44C5-AD81-030A068029B8}"/>
    <dgm:cxn modelId="{5B8257E9-2004-4CC7-AE35-C936172BA630}" type="presOf" srcId="{2CBACCF8-E50C-4C40-BFED-2B22D6D92701}" destId="{F3A59AFF-8211-473D-AC03-7E1DBB951407}" srcOrd="0" destOrd="0" presId="urn:microsoft.com/office/officeart/2005/8/layout/default"/>
    <dgm:cxn modelId="{BE5FA10A-DD01-4FD0-86BB-A0C416FB51FB}" type="presParOf" srcId="{4E72B12D-A4A1-4444-9B26-B9D62C086C0D}" destId="{F3A59AFF-8211-473D-AC03-7E1DBB951407}" srcOrd="0" destOrd="0" presId="urn:microsoft.com/office/officeart/2005/8/layout/default"/>
    <dgm:cxn modelId="{9787790C-E5D0-4FFA-AC48-2AF696ECE04E}" type="presParOf" srcId="{4E72B12D-A4A1-4444-9B26-B9D62C086C0D}" destId="{737A8D0C-DC5D-4A04-A7B4-9F628004A231}" srcOrd="1" destOrd="0" presId="urn:microsoft.com/office/officeart/2005/8/layout/default"/>
    <dgm:cxn modelId="{525D2929-236F-434C-A5A9-F2D700EE4914}" type="presParOf" srcId="{4E72B12D-A4A1-4444-9B26-B9D62C086C0D}" destId="{9745A000-A501-4188-B831-34EC3D3A7CC2}" srcOrd="2" destOrd="0" presId="urn:microsoft.com/office/officeart/2005/8/layout/default"/>
    <dgm:cxn modelId="{0E1D130C-2F4D-4BA1-BE6B-E8D49175ECE7}" type="presParOf" srcId="{4E72B12D-A4A1-4444-9B26-B9D62C086C0D}" destId="{FCFEBC87-1049-48AE-9B07-04819E8D042D}" srcOrd="3" destOrd="0" presId="urn:microsoft.com/office/officeart/2005/8/layout/default"/>
    <dgm:cxn modelId="{08971F53-9827-47C1-A797-E744516D93B6}" type="presParOf" srcId="{4E72B12D-A4A1-4444-9B26-B9D62C086C0D}" destId="{94DFFEE3-B969-433C-B124-4B3F5214101F}" srcOrd="4" destOrd="0" presId="urn:microsoft.com/office/officeart/2005/8/layout/default"/>
    <dgm:cxn modelId="{B30491EB-89BA-4EF5-8146-BDB57E1FF945}" type="presParOf" srcId="{4E72B12D-A4A1-4444-9B26-B9D62C086C0D}" destId="{9FB5D890-5B23-4A14-AA01-1B947D9D7656}" srcOrd="5" destOrd="0" presId="urn:microsoft.com/office/officeart/2005/8/layout/default"/>
    <dgm:cxn modelId="{1F0A3AC2-49BC-4CFC-891B-DCF667F2003B}" type="presParOf" srcId="{4E72B12D-A4A1-4444-9B26-B9D62C086C0D}" destId="{B1AC2CA2-7B72-42D7-A0F1-5C0FEC4E7EA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677777-494A-4A98-9A28-27B3BBAE56D4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4EE94A5-B80F-401A-9AFF-8D2D506A3FBA}">
      <dgm:prSet phldrT="[Text]" custT="1"/>
      <dgm:spPr/>
      <dgm:t>
        <a:bodyPr/>
        <a:lstStyle/>
        <a:p>
          <a:r>
            <a:rPr lang="en-US" sz="2400" dirty="0"/>
            <a:t>Guards and dogs</a:t>
          </a:r>
        </a:p>
      </dgm:t>
    </dgm:pt>
    <dgm:pt modelId="{F28AEA39-94EF-4070-BFF0-322CA17F3777}" type="parTrans" cxnId="{71D2C8A7-4C8F-4B08-A405-7AE5D4045227}">
      <dgm:prSet/>
      <dgm:spPr/>
      <dgm:t>
        <a:bodyPr/>
        <a:lstStyle/>
        <a:p>
          <a:endParaRPr lang="en-US"/>
        </a:p>
      </dgm:t>
    </dgm:pt>
    <dgm:pt modelId="{A112F902-E867-4E7C-85F6-5A482E3D0B78}" type="sibTrans" cxnId="{71D2C8A7-4C8F-4B08-A405-7AE5D4045227}">
      <dgm:prSet/>
      <dgm:spPr/>
      <dgm:t>
        <a:bodyPr/>
        <a:lstStyle/>
        <a:p>
          <a:endParaRPr lang="en-US"/>
        </a:p>
      </dgm:t>
    </dgm:pt>
    <dgm:pt modelId="{CA3257DB-B209-409A-A617-6AEAC3254730}">
      <dgm:prSet phldrT="[Text]" custT="1"/>
      <dgm:spPr/>
      <dgm:t>
        <a:bodyPr/>
        <a:lstStyle/>
        <a:p>
          <a:r>
            <a:rPr lang="en-US" sz="2400" dirty="0"/>
            <a:t>Doors, mantraps, and turnstiles</a:t>
          </a:r>
        </a:p>
      </dgm:t>
    </dgm:pt>
    <dgm:pt modelId="{5E1C6FDF-56C2-4CC4-9A8C-463BD8DA7681}" type="parTrans" cxnId="{15E0E243-A9B8-4502-98B4-CFE272F326ED}">
      <dgm:prSet/>
      <dgm:spPr/>
      <dgm:t>
        <a:bodyPr/>
        <a:lstStyle/>
        <a:p>
          <a:endParaRPr lang="en-US"/>
        </a:p>
      </dgm:t>
    </dgm:pt>
    <dgm:pt modelId="{B66DDEBF-44D1-4291-806D-B2CADF70DC70}" type="sibTrans" cxnId="{15E0E243-A9B8-4502-98B4-CFE272F326ED}">
      <dgm:prSet/>
      <dgm:spPr/>
      <dgm:t>
        <a:bodyPr/>
        <a:lstStyle/>
        <a:p>
          <a:endParaRPr lang="en-US"/>
        </a:p>
      </dgm:t>
    </dgm:pt>
    <dgm:pt modelId="{F342573B-40CF-4525-9302-AE832B44DA68}">
      <dgm:prSet phldrT="[Text]" custT="1"/>
      <dgm:spPr/>
      <dgm:t>
        <a:bodyPr/>
        <a:lstStyle/>
        <a:p>
          <a:r>
            <a:rPr lang="en-US" sz="2400" dirty="0"/>
            <a:t>Walls, ceilings, and floors</a:t>
          </a:r>
        </a:p>
      </dgm:t>
    </dgm:pt>
    <dgm:pt modelId="{AD905A41-9B9E-45EC-B99E-D6F9BF8D3E5C}" type="parTrans" cxnId="{244E1C0A-E31E-4848-B4CC-5B11E7AE6884}">
      <dgm:prSet/>
      <dgm:spPr/>
      <dgm:t>
        <a:bodyPr/>
        <a:lstStyle/>
        <a:p>
          <a:endParaRPr lang="en-US"/>
        </a:p>
      </dgm:t>
    </dgm:pt>
    <dgm:pt modelId="{7E4D3E86-FB69-47E4-8B13-4C4C51162512}" type="sibTrans" cxnId="{244E1C0A-E31E-4848-B4CC-5B11E7AE6884}">
      <dgm:prSet/>
      <dgm:spPr/>
      <dgm:t>
        <a:bodyPr/>
        <a:lstStyle/>
        <a:p>
          <a:endParaRPr lang="en-US"/>
        </a:p>
      </dgm:t>
    </dgm:pt>
    <dgm:pt modelId="{F291D480-3E4F-43AE-9CC5-44DDEE7E9015}">
      <dgm:prSet phldrT="[Text]" custT="1"/>
      <dgm:spPr/>
      <dgm:t>
        <a:bodyPr/>
        <a:lstStyle/>
        <a:p>
          <a:r>
            <a:rPr lang="en-US" sz="2400" dirty="0"/>
            <a:t>Windows and construction</a:t>
          </a:r>
        </a:p>
      </dgm:t>
    </dgm:pt>
    <dgm:pt modelId="{A0701FF3-CF61-42D8-9D52-FF2A00D71C01}" type="parTrans" cxnId="{1CA0E214-C4E2-4F08-A0C9-D41C0A078486}">
      <dgm:prSet/>
      <dgm:spPr/>
      <dgm:t>
        <a:bodyPr/>
        <a:lstStyle/>
        <a:p>
          <a:endParaRPr lang="en-US"/>
        </a:p>
      </dgm:t>
    </dgm:pt>
    <dgm:pt modelId="{2A2BE599-80EF-4CD3-AC06-C83CEDBF1F6C}" type="sibTrans" cxnId="{1CA0E214-C4E2-4F08-A0C9-D41C0A078486}">
      <dgm:prSet/>
      <dgm:spPr/>
      <dgm:t>
        <a:bodyPr/>
        <a:lstStyle/>
        <a:p>
          <a:endParaRPr lang="en-US"/>
        </a:p>
      </dgm:t>
    </dgm:pt>
    <dgm:pt modelId="{D356228F-82F3-418E-B5EC-715C86B66F3D}" type="pres">
      <dgm:prSet presAssocID="{5C677777-494A-4A98-9A28-27B3BBAE56D4}" presName="diagram" presStyleCnt="0">
        <dgm:presLayoutVars>
          <dgm:dir/>
          <dgm:resizeHandles val="exact"/>
        </dgm:presLayoutVars>
      </dgm:prSet>
      <dgm:spPr/>
    </dgm:pt>
    <dgm:pt modelId="{763303FA-515E-44D3-A2FA-85FEE8D5ECDD}" type="pres">
      <dgm:prSet presAssocID="{24EE94A5-B80F-401A-9AFF-8D2D506A3FBA}" presName="node" presStyleLbl="node1" presStyleIdx="0" presStyleCnt="4">
        <dgm:presLayoutVars>
          <dgm:bulletEnabled val="1"/>
        </dgm:presLayoutVars>
      </dgm:prSet>
      <dgm:spPr/>
    </dgm:pt>
    <dgm:pt modelId="{D45893CD-B9F2-4244-A60F-7D2E3A28CEBD}" type="pres">
      <dgm:prSet presAssocID="{A112F902-E867-4E7C-85F6-5A482E3D0B78}" presName="sibTrans" presStyleCnt="0"/>
      <dgm:spPr/>
    </dgm:pt>
    <dgm:pt modelId="{96012A79-AC4A-4383-A772-B19DE7A890CC}" type="pres">
      <dgm:prSet presAssocID="{CA3257DB-B209-409A-A617-6AEAC3254730}" presName="node" presStyleLbl="node1" presStyleIdx="1" presStyleCnt="4">
        <dgm:presLayoutVars>
          <dgm:bulletEnabled val="1"/>
        </dgm:presLayoutVars>
      </dgm:prSet>
      <dgm:spPr/>
    </dgm:pt>
    <dgm:pt modelId="{70222533-ADF1-4432-AC90-99AE8D64046F}" type="pres">
      <dgm:prSet presAssocID="{B66DDEBF-44D1-4291-806D-B2CADF70DC70}" presName="sibTrans" presStyleCnt="0"/>
      <dgm:spPr/>
    </dgm:pt>
    <dgm:pt modelId="{D657A484-DE96-4CE3-91F5-E7C10A774CB6}" type="pres">
      <dgm:prSet presAssocID="{F342573B-40CF-4525-9302-AE832B44DA68}" presName="node" presStyleLbl="node1" presStyleIdx="2" presStyleCnt="4">
        <dgm:presLayoutVars>
          <dgm:bulletEnabled val="1"/>
        </dgm:presLayoutVars>
      </dgm:prSet>
      <dgm:spPr/>
    </dgm:pt>
    <dgm:pt modelId="{6B1A0EE8-E399-4ABA-9A2A-9E2425C4781B}" type="pres">
      <dgm:prSet presAssocID="{7E4D3E86-FB69-47E4-8B13-4C4C51162512}" presName="sibTrans" presStyleCnt="0"/>
      <dgm:spPr/>
    </dgm:pt>
    <dgm:pt modelId="{5146B1F1-B6DC-4BA4-B85F-F65F9634AE95}" type="pres">
      <dgm:prSet presAssocID="{F291D480-3E4F-43AE-9CC5-44DDEE7E9015}" presName="node" presStyleLbl="node1" presStyleIdx="3" presStyleCnt="4">
        <dgm:presLayoutVars>
          <dgm:bulletEnabled val="1"/>
        </dgm:presLayoutVars>
      </dgm:prSet>
      <dgm:spPr/>
    </dgm:pt>
  </dgm:ptLst>
  <dgm:cxnLst>
    <dgm:cxn modelId="{244E1C0A-E31E-4848-B4CC-5B11E7AE6884}" srcId="{5C677777-494A-4A98-9A28-27B3BBAE56D4}" destId="{F342573B-40CF-4525-9302-AE832B44DA68}" srcOrd="2" destOrd="0" parTransId="{AD905A41-9B9E-45EC-B99E-D6F9BF8D3E5C}" sibTransId="{7E4D3E86-FB69-47E4-8B13-4C4C51162512}"/>
    <dgm:cxn modelId="{1CA0E214-C4E2-4F08-A0C9-D41C0A078486}" srcId="{5C677777-494A-4A98-9A28-27B3BBAE56D4}" destId="{F291D480-3E4F-43AE-9CC5-44DDEE7E9015}" srcOrd="3" destOrd="0" parTransId="{A0701FF3-CF61-42D8-9D52-FF2A00D71C01}" sibTransId="{2A2BE599-80EF-4CD3-AC06-C83CEDBF1F6C}"/>
    <dgm:cxn modelId="{A2793237-A0BC-41C2-A164-DDD8E382187C}" type="presOf" srcId="{CA3257DB-B209-409A-A617-6AEAC3254730}" destId="{96012A79-AC4A-4383-A772-B19DE7A890CC}" srcOrd="0" destOrd="0" presId="urn:microsoft.com/office/officeart/2005/8/layout/default"/>
    <dgm:cxn modelId="{3FABD443-9AE7-4282-92CC-2EEC64E6B6B1}" type="presOf" srcId="{F342573B-40CF-4525-9302-AE832B44DA68}" destId="{D657A484-DE96-4CE3-91F5-E7C10A774CB6}" srcOrd="0" destOrd="0" presId="urn:microsoft.com/office/officeart/2005/8/layout/default"/>
    <dgm:cxn modelId="{15E0E243-A9B8-4502-98B4-CFE272F326ED}" srcId="{5C677777-494A-4A98-9A28-27B3BBAE56D4}" destId="{CA3257DB-B209-409A-A617-6AEAC3254730}" srcOrd="1" destOrd="0" parTransId="{5E1C6FDF-56C2-4CC4-9A8C-463BD8DA7681}" sibTransId="{B66DDEBF-44D1-4291-806D-B2CADF70DC70}"/>
    <dgm:cxn modelId="{EB2D9E57-6A8B-49CE-8212-F6E3997670AE}" type="presOf" srcId="{F291D480-3E4F-43AE-9CC5-44DDEE7E9015}" destId="{5146B1F1-B6DC-4BA4-B85F-F65F9634AE95}" srcOrd="0" destOrd="0" presId="urn:microsoft.com/office/officeart/2005/8/layout/default"/>
    <dgm:cxn modelId="{280E889E-5450-4F0F-B66D-69E83905F83A}" type="presOf" srcId="{5C677777-494A-4A98-9A28-27B3BBAE56D4}" destId="{D356228F-82F3-418E-B5EC-715C86B66F3D}" srcOrd="0" destOrd="0" presId="urn:microsoft.com/office/officeart/2005/8/layout/default"/>
    <dgm:cxn modelId="{71D2C8A7-4C8F-4B08-A405-7AE5D4045227}" srcId="{5C677777-494A-4A98-9A28-27B3BBAE56D4}" destId="{24EE94A5-B80F-401A-9AFF-8D2D506A3FBA}" srcOrd="0" destOrd="0" parTransId="{F28AEA39-94EF-4070-BFF0-322CA17F3777}" sibTransId="{A112F902-E867-4E7C-85F6-5A482E3D0B78}"/>
    <dgm:cxn modelId="{8320DCE5-6A3D-4FEE-9B20-E60A1228680A}" type="presOf" srcId="{24EE94A5-B80F-401A-9AFF-8D2D506A3FBA}" destId="{763303FA-515E-44D3-A2FA-85FEE8D5ECDD}" srcOrd="0" destOrd="0" presId="urn:microsoft.com/office/officeart/2005/8/layout/default"/>
    <dgm:cxn modelId="{E6A1F991-2411-42D6-B3C9-93B3C1045E5B}" type="presParOf" srcId="{D356228F-82F3-418E-B5EC-715C86B66F3D}" destId="{763303FA-515E-44D3-A2FA-85FEE8D5ECDD}" srcOrd="0" destOrd="0" presId="urn:microsoft.com/office/officeart/2005/8/layout/default"/>
    <dgm:cxn modelId="{18D359DE-C3FD-47D9-A28A-6A664725A2DB}" type="presParOf" srcId="{D356228F-82F3-418E-B5EC-715C86B66F3D}" destId="{D45893CD-B9F2-4244-A60F-7D2E3A28CEBD}" srcOrd="1" destOrd="0" presId="urn:microsoft.com/office/officeart/2005/8/layout/default"/>
    <dgm:cxn modelId="{83C01B4B-8E44-4D3C-B2C6-2825F4A6CCAA}" type="presParOf" srcId="{D356228F-82F3-418E-B5EC-715C86B66F3D}" destId="{96012A79-AC4A-4383-A772-B19DE7A890CC}" srcOrd="2" destOrd="0" presId="urn:microsoft.com/office/officeart/2005/8/layout/default"/>
    <dgm:cxn modelId="{97FA5A03-3810-4B6B-A174-6452855234A8}" type="presParOf" srcId="{D356228F-82F3-418E-B5EC-715C86B66F3D}" destId="{70222533-ADF1-4432-AC90-99AE8D64046F}" srcOrd="3" destOrd="0" presId="urn:microsoft.com/office/officeart/2005/8/layout/default"/>
    <dgm:cxn modelId="{7AC79684-B300-436E-96D4-343D00E561FA}" type="presParOf" srcId="{D356228F-82F3-418E-B5EC-715C86B66F3D}" destId="{D657A484-DE96-4CE3-91F5-E7C10A774CB6}" srcOrd="4" destOrd="0" presId="urn:microsoft.com/office/officeart/2005/8/layout/default"/>
    <dgm:cxn modelId="{CE7A3C46-7CB1-4FD5-A7F0-21BE5F9EE34F}" type="presParOf" srcId="{D356228F-82F3-418E-B5EC-715C86B66F3D}" destId="{6B1A0EE8-E399-4ABA-9A2A-9E2425C4781B}" srcOrd="5" destOrd="0" presId="urn:microsoft.com/office/officeart/2005/8/layout/default"/>
    <dgm:cxn modelId="{1A0319A5-8F19-454F-B79F-78584E7621BD}" type="presParOf" srcId="{D356228F-82F3-418E-B5EC-715C86B66F3D}" destId="{5146B1F1-B6DC-4BA4-B85F-F65F9634AE9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0ECA8B-CE6C-481B-9ECE-E598F60466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8F5BC5-A971-4BBD-90FF-26DBE48CFB92}">
      <dgm:prSet phldrT="[Text]" custT="1"/>
      <dgm:spPr/>
      <dgm:t>
        <a:bodyPr/>
        <a:lstStyle/>
        <a:p>
          <a:r>
            <a:rPr lang="en-US" sz="2800" dirty="0"/>
            <a:t>Standard</a:t>
          </a:r>
        </a:p>
      </dgm:t>
    </dgm:pt>
    <dgm:pt modelId="{FF0D368A-1C81-4085-8D82-EC3EEDF773B3}" type="parTrans" cxnId="{A6BC8BC6-B28F-49AB-B49A-4F7160660B98}">
      <dgm:prSet/>
      <dgm:spPr/>
      <dgm:t>
        <a:bodyPr/>
        <a:lstStyle/>
        <a:p>
          <a:endParaRPr lang="en-US"/>
        </a:p>
      </dgm:t>
    </dgm:pt>
    <dgm:pt modelId="{908415EE-0089-401B-B80D-710586A30DFC}" type="sibTrans" cxnId="{A6BC8BC6-B28F-49AB-B49A-4F7160660B98}">
      <dgm:prSet/>
      <dgm:spPr/>
      <dgm:t>
        <a:bodyPr/>
        <a:lstStyle/>
        <a:p>
          <a:endParaRPr lang="en-US"/>
        </a:p>
      </dgm:t>
    </dgm:pt>
    <dgm:pt modelId="{21C9D11B-FE90-4250-B91A-1AA812875A12}">
      <dgm:prSet phldrT="[Text]" custT="1"/>
      <dgm:spPr/>
      <dgm:t>
        <a:bodyPr/>
        <a:lstStyle/>
        <a:p>
          <a:r>
            <a:rPr lang="en-US" sz="2800" dirty="0"/>
            <a:t>Polycarbonate acrylic</a:t>
          </a:r>
        </a:p>
      </dgm:t>
    </dgm:pt>
    <dgm:pt modelId="{511AC101-B374-4F08-9E6A-7688D7BF006F}" type="parTrans" cxnId="{7E2E8134-380E-42A2-A6E2-DE4A05B2E1E0}">
      <dgm:prSet/>
      <dgm:spPr/>
      <dgm:t>
        <a:bodyPr/>
        <a:lstStyle/>
        <a:p>
          <a:endParaRPr lang="en-US"/>
        </a:p>
      </dgm:t>
    </dgm:pt>
    <dgm:pt modelId="{85E50A0A-5278-4DA3-88E6-E6FBB38BF53F}" type="sibTrans" cxnId="{7E2E8134-380E-42A2-A6E2-DE4A05B2E1E0}">
      <dgm:prSet/>
      <dgm:spPr/>
      <dgm:t>
        <a:bodyPr/>
        <a:lstStyle/>
        <a:p>
          <a:endParaRPr lang="en-US"/>
        </a:p>
      </dgm:t>
    </dgm:pt>
    <dgm:pt modelId="{74AA78AE-09B5-4356-B286-CE5B1BD755B5}">
      <dgm:prSet phldrT="[Text]" custT="1"/>
      <dgm:spPr/>
      <dgm:t>
        <a:bodyPr/>
        <a:lstStyle/>
        <a:p>
          <a:r>
            <a:rPr lang="en-US" sz="2800" dirty="0"/>
            <a:t>Wire reinforced</a:t>
          </a:r>
        </a:p>
      </dgm:t>
    </dgm:pt>
    <dgm:pt modelId="{293E56F0-528F-462D-946C-FA66CD66B48E}" type="parTrans" cxnId="{5F2A121D-9378-4CBB-BF9A-95866D85D69D}">
      <dgm:prSet/>
      <dgm:spPr/>
      <dgm:t>
        <a:bodyPr/>
        <a:lstStyle/>
        <a:p>
          <a:endParaRPr lang="en-US"/>
        </a:p>
      </dgm:t>
    </dgm:pt>
    <dgm:pt modelId="{2BCF1194-76F7-4ADB-979D-1692EF71EABC}" type="sibTrans" cxnId="{5F2A121D-9378-4CBB-BF9A-95866D85D69D}">
      <dgm:prSet/>
      <dgm:spPr/>
      <dgm:t>
        <a:bodyPr/>
        <a:lstStyle/>
        <a:p>
          <a:endParaRPr lang="en-US"/>
        </a:p>
      </dgm:t>
    </dgm:pt>
    <dgm:pt modelId="{AF014A13-DDF6-4B3C-AD75-D9B821F6BAC3}">
      <dgm:prSet phldrT="[Text]" custT="1"/>
      <dgm:spPr/>
      <dgm:t>
        <a:bodyPr/>
        <a:lstStyle/>
        <a:p>
          <a:r>
            <a:rPr lang="en-US" sz="2800" dirty="0"/>
            <a:t>Security film</a:t>
          </a:r>
        </a:p>
      </dgm:t>
    </dgm:pt>
    <dgm:pt modelId="{6490E4AB-989A-447B-B178-B5721319EFE4}" type="parTrans" cxnId="{AB0FF3E1-3BB6-49B6-896E-5899C6874659}">
      <dgm:prSet/>
      <dgm:spPr/>
      <dgm:t>
        <a:bodyPr/>
        <a:lstStyle/>
        <a:p>
          <a:endParaRPr lang="en-US"/>
        </a:p>
      </dgm:t>
    </dgm:pt>
    <dgm:pt modelId="{0A724905-B3B5-4C44-A8BE-A46A90E91CEA}" type="sibTrans" cxnId="{AB0FF3E1-3BB6-49B6-896E-5899C6874659}">
      <dgm:prSet/>
      <dgm:spPr/>
      <dgm:t>
        <a:bodyPr/>
        <a:lstStyle/>
        <a:p>
          <a:endParaRPr lang="en-US"/>
        </a:p>
      </dgm:t>
    </dgm:pt>
    <dgm:pt modelId="{022BC8B9-3AA3-463D-A056-CF02C91AE96D}">
      <dgm:prSet phldrT="[Text]" custT="1"/>
      <dgm:spPr/>
      <dgm:t>
        <a:bodyPr/>
        <a:lstStyle/>
        <a:p>
          <a:r>
            <a:rPr lang="en-US" sz="2800" dirty="0"/>
            <a:t>Laminated</a:t>
          </a:r>
        </a:p>
      </dgm:t>
    </dgm:pt>
    <dgm:pt modelId="{4279A2C1-230A-40BA-9D43-534317D6E73F}" type="parTrans" cxnId="{0E913985-5B8E-460C-A801-582D8264F036}">
      <dgm:prSet/>
      <dgm:spPr/>
    </dgm:pt>
    <dgm:pt modelId="{BA489AE5-3228-4D39-B060-0D84656A6AAC}" type="sibTrans" cxnId="{0E913985-5B8E-460C-A801-582D8264F036}">
      <dgm:prSet/>
      <dgm:spPr/>
    </dgm:pt>
    <dgm:pt modelId="{F6872FA4-9AD0-4D28-9620-E218A7E465AA}">
      <dgm:prSet phldrT="[Text]" custT="1"/>
      <dgm:spPr/>
      <dgm:t>
        <a:bodyPr/>
        <a:lstStyle/>
        <a:p>
          <a:r>
            <a:rPr lang="en-US" sz="2800" dirty="0"/>
            <a:t>Solar film</a:t>
          </a:r>
        </a:p>
      </dgm:t>
    </dgm:pt>
    <dgm:pt modelId="{EDA796CA-07DF-4DDD-8C2F-8CEDA0732BF5}" type="parTrans" cxnId="{ED4AA1E6-37AA-43E0-B6AF-626D243405E9}">
      <dgm:prSet/>
      <dgm:spPr/>
    </dgm:pt>
    <dgm:pt modelId="{73BC2D34-6B73-4DA0-921E-C83B2AE6E159}" type="sibTrans" cxnId="{ED4AA1E6-37AA-43E0-B6AF-626D243405E9}">
      <dgm:prSet/>
      <dgm:spPr/>
    </dgm:pt>
    <dgm:pt modelId="{B5522215-C0F7-486E-B43C-0A1CD030FCEF}" type="pres">
      <dgm:prSet presAssocID="{520ECA8B-CE6C-481B-9ECE-E598F604661B}" presName="diagram" presStyleCnt="0">
        <dgm:presLayoutVars>
          <dgm:dir/>
          <dgm:resizeHandles val="exact"/>
        </dgm:presLayoutVars>
      </dgm:prSet>
      <dgm:spPr/>
    </dgm:pt>
    <dgm:pt modelId="{C581F3D3-F8A7-499B-A41B-330597B0E4CC}" type="pres">
      <dgm:prSet presAssocID="{458F5BC5-A971-4BBD-90FF-26DBE48CFB92}" presName="node" presStyleLbl="node1" presStyleIdx="0" presStyleCnt="6">
        <dgm:presLayoutVars>
          <dgm:bulletEnabled val="1"/>
        </dgm:presLayoutVars>
      </dgm:prSet>
      <dgm:spPr/>
    </dgm:pt>
    <dgm:pt modelId="{6E67D0B6-65D3-4016-8D20-DA13EB166145}" type="pres">
      <dgm:prSet presAssocID="{908415EE-0089-401B-B80D-710586A30DFC}" presName="sibTrans" presStyleCnt="0"/>
      <dgm:spPr/>
    </dgm:pt>
    <dgm:pt modelId="{F2A524C5-DB09-4626-A1EA-9809A373C553}" type="pres">
      <dgm:prSet presAssocID="{21C9D11B-FE90-4250-B91A-1AA812875A12}" presName="node" presStyleLbl="node1" presStyleIdx="1" presStyleCnt="6">
        <dgm:presLayoutVars>
          <dgm:bulletEnabled val="1"/>
        </dgm:presLayoutVars>
      </dgm:prSet>
      <dgm:spPr/>
    </dgm:pt>
    <dgm:pt modelId="{C0343BAA-7A3E-452E-8189-ECD520072A3A}" type="pres">
      <dgm:prSet presAssocID="{85E50A0A-5278-4DA3-88E6-E6FBB38BF53F}" presName="sibTrans" presStyleCnt="0"/>
      <dgm:spPr/>
    </dgm:pt>
    <dgm:pt modelId="{E932927E-E01A-4478-AB32-47499CD657FB}" type="pres">
      <dgm:prSet presAssocID="{74AA78AE-09B5-4356-B286-CE5B1BD755B5}" presName="node" presStyleLbl="node1" presStyleIdx="2" presStyleCnt="6">
        <dgm:presLayoutVars>
          <dgm:bulletEnabled val="1"/>
        </dgm:presLayoutVars>
      </dgm:prSet>
      <dgm:spPr/>
    </dgm:pt>
    <dgm:pt modelId="{C7F49DE2-393B-4000-A5F1-6C3BCA527420}" type="pres">
      <dgm:prSet presAssocID="{2BCF1194-76F7-4ADB-979D-1692EF71EABC}" presName="sibTrans" presStyleCnt="0"/>
      <dgm:spPr/>
    </dgm:pt>
    <dgm:pt modelId="{219907D8-3F9F-4296-B8D1-88309854D1B5}" type="pres">
      <dgm:prSet presAssocID="{022BC8B9-3AA3-463D-A056-CF02C91AE96D}" presName="node" presStyleLbl="node1" presStyleIdx="3" presStyleCnt="6">
        <dgm:presLayoutVars>
          <dgm:bulletEnabled val="1"/>
        </dgm:presLayoutVars>
      </dgm:prSet>
      <dgm:spPr/>
    </dgm:pt>
    <dgm:pt modelId="{33A05A1A-5446-4FEC-89D1-6C5142B2CF02}" type="pres">
      <dgm:prSet presAssocID="{BA489AE5-3228-4D39-B060-0D84656A6AAC}" presName="sibTrans" presStyleCnt="0"/>
      <dgm:spPr/>
    </dgm:pt>
    <dgm:pt modelId="{7D81D0F7-5616-48D9-AE8B-3B4082BFAF9A}" type="pres">
      <dgm:prSet presAssocID="{F6872FA4-9AD0-4D28-9620-E218A7E465AA}" presName="node" presStyleLbl="node1" presStyleIdx="4" presStyleCnt="6">
        <dgm:presLayoutVars>
          <dgm:bulletEnabled val="1"/>
        </dgm:presLayoutVars>
      </dgm:prSet>
      <dgm:spPr/>
    </dgm:pt>
    <dgm:pt modelId="{A22B7A73-4F10-457B-8018-33BAD991B29C}" type="pres">
      <dgm:prSet presAssocID="{73BC2D34-6B73-4DA0-921E-C83B2AE6E159}" presName="sibTrans" presStyleCnt="0"/>
      <dgm:spPr/>
    </dgm:pt>
    <dgm:pt modelId="{79D80908-ADCA-4DD0-8DE9-EDAA0AF5FC34}" type="pres">
      <dgm:prSet presAssocID="{AF014A13-DDF6-4B3C-AD75-D9B821F6BAC3}" presName="node" presStyleLbl="node1" presStyleIdx="5" presStyleCnt="6">
        <dgm:presLayoutVars>
          <dgm:bulletEnabled val="1"/>
        </dgm:presLayoutVars>
      </dgm:prSet>
      <dgm:spPr/>
    </dgm:pt>
  </dgm:ptLst>
  <dgm:cxnLst>
    <dgm:cxn modelId="{5F2A121D-9378-4CBB-BF9A-95866D85D69D}" srcId="{520ECA8B-CE6C-481B-9ECE-E598F604661B}" destId="{74AA78AE-09B5-4356-B286-CE5B1BD755B5}" srcOrd="2" destOrd="0" parTransId="{293E56F0-528F-462D-946C-FA66CD66B48E}" sibTransId="{2BCF1194-76F7-4ADB-979D-1692EF71EABC}"/>
    <dgm:cxn modelId="{7E2E8134-380E-42A2-A6E2-DE4A05B2E1E0}" srcId="{520ECA8B-CE6C-481B-9ECE-E598F604661B}" destId="{21C9D11B-FE90-4250-B91A-1AA812875A12}" srcOrd="1" destOrd="0" parTransId="{511AC101-B374-4F08-9E6A-7688D7BF006F}" sibTransId="{85E50A0A-5278-4DA3-88E6-E6FBB38BF53F}"/>
    <dgm:cxn modelId="{AB70AB4E-8B32-453F-B240-78F0EA26773A}" type="presOf" srcId="{022BC8B9-3AA3-463D-A056-CF02C91AE96D}" destId="{219907D8-3F9F-4296-B8D1-88309854D1B5}" srcOrd="0" destOrd="0" presId="urn:microsoft.com/office/officeart/2005/8/layout/default"/>
    <dgm:cxn modelId="{0E913985-5B8E-460C-A801-582D8264F036}" srcId="{520ECA8B-CE6C-481B-9ECE-E598F604661B}" destId="{022BC8B9-3AA3-463D-A056-CF02C91AE96D}" srcOrd="3" destOrd="0" parTransId="{4279A2C1-230A-40BA-9D43-534317D6E73F}" sibTransId="{BA489AE5-3228-4D39-B060-0D84656A6AAC}"/>
    <dgm:cxn modelId="{0FF2A397-C278-4851-8E73-DBC26BEEA69E}" type="presOf" srcId="{520ECA8B-CE6C-481B-9ECE-E598F604661B}" destId="{B5522215-C0F7-486E-B43C-0A1CD030FCEF}" srcOrd="0" destOrd="0" presId="urn:microsoft.com/office/officeart/2005/8/layout/default"/>
    <dgm:cxn modelId="{77CA779A-E6E7-4EA3-8013-4DBCBAFFD2CF}" type="presOf" srcId="{74AA78AE-09B5-4356-B286-CE5B1BD755B5}" destId="{E932927E-E01A-4478-AB32-47499CD657FB}" srcOrd="0" destOrd="0" presId="urn:microsoft.com/office/officeart/2005/8/layout/default"/>
    <dgm:cxn modelId="{2C0661A6-3E18-4D50-9A84-356CE219CC77}" type="presOf" srcId="{F6872FA4-9AD0-4D28-9620-E218A7E465AA}" destId="{7D81D0F7-5616-48D9-AE8B-3B4082BFAF9A}" srcOrd="0" destOrd="0" presId="urn:microsoft.com/office/officeart/2005/8/layout/default"/>
    <dgm:cxn modelId="{A6BC8BC6-B28F-49AB-B49A-4F7160660B98}" srcId="{520ECA8B-CE6C-481B-9ECE-E598F604661B}" destId="{458F5BC5-A971-4BBD-90FF-26DBE48CFB92}" srcOrd="0" destOrd="0" parTransId="{FF0D368A-1C81-4085-8D82-EC3EEDF773B3}" sibTransId="{908415EE-0089-401B-B80D-710586A30DFC}"/>
    <dgm:cxn modelId="{AB0FF3E1-3BB6-49B6-896E-5899C6874659}" srcId="{520ECA8B-CE6C-481B-9ECE-E598F604661B}" destId="{AF014A13-DDF6-4B3C-AD75-D9B821F6BAC3}" srcOrd="5" destOrd="0" parTransId="{6490E4AB-989A-447B-B178-B5721319EFE4}" sibTransId="{0A724905-B3B5-4C44-A8BE-A46A90E91CEA}"/>
    <dgm:cxn modelId="{9E950DE6-1E83-40A3-ADDF-82C29B2FA46D}" type="presOf" srcId="{21C9D11B-FE90-4250-B91A-1AA812875A12}" destId="{F2A524C5-DB09-4626-A1EA-9809A373C553}" srcOrd="0" destOrd="0" presId="urn:microsoft.com/office/officeart/2005/8/layout/default"/>
    <dgm:cxn modelId="{ED4AA1E6-37AA-43E0-B6AF-626D243405E9}" srcId="{520ECA8B-CE6C-481B-9ECE-E598F604661B}" destId="{F6872FA4-9AD0-4D28-9620-E218A7E465AA}" srcOrd="4" destOrd="0" parTransId="{EDA796CA-07DF-4DDD-8C2F-8CEDA0732BF5}" sibTransId="{73BC2D34-6B73-4DA0-921E-C83B2AE6E159}"/>
    <dgm:cxn modelId="{F8FCB0E6-4161-493B-8737-AA1D7AA761F3}" type="presOf" srcId="{458F5BC5-A971-4BBD-90FF-26DBE48CFB92}" destId="{C581F3D3-F8A7-499B-A41B-330597B0E4CC}" srcOrd="0" destOrd="0" presId="urn:microsoft.com/office/officeart/2005/8/layout/default"/>
    <dgm:cxn modelId="{5115D7F0-14C5-4D19-8407-42CEFB733671}" type="presOf" srcId="{AF014A13-DDF6-4B3C-AD75-D9B821F6BAC3}" destId="{79D80908-ADCA-4DD0-8DE9-EDAA0AF5FC34}" srcOrd="0" destOrd="0" presId="urn:microsoft.com/office/officeart/2005/8/layout/default"/>
    <dgm:cxn modelId="{02F5310F-C328-4B0D-9D04-6F197D717279}" type="presParOf" srcId="{B5522215-C0F7-486E-B43C-0A1CD030FCEF}" destId="{C581F3D3-F8A7-499B-A41B-330597B0E4CC}" srcOrd="0" destOrd="0" presId="urn:microsoft.com/office/officeart/2005/8/layout/default"/>
    <dgm:cxn modelId="{BF68B1C0-6AFF-4DD7-BB82-8DE0B0B89AD0}" type="presParOf" srcId="{B5522215-C0F7-486E-B43C-0A1CD030FCEF}" destId="{6E67D0B6-65D3-4016-8D20-DA13EB166145}" srcOrd="1" destOrd="0" presId="urn:microsoft.com/office/officeart/2005/8/layout/default"/>
    <dgm:cxn modelId="{6F09BD34-9944-4D08-8A53-83549C8C5F69}" type="presParOf" srcId="{B5522215-C0F7-486E-B43C-0A1CD030FCEF}" destId="{F2A524C5-DB09-4626-A1EA-9809A373C553}" srcOrd="2" destOrd="0" presId="urn:microsoft.com/office/officeart/2005/8/layout/default"/>
    <dgm:cxn modelId="{CFD906D8-8D60-42D9-BE3D-A87E0D801098}" type="presParOf" srcId="{B5522215-C0F7-486E-B43C-0A1CD030FCEF}" destId="{C0343BAA-7A3E-452E-8189-ECD520072A3A}" srcOrd="3" destOrd="0" presId="urn:microsoft.com/office/officeart/2005/8/layout/default"/>
    <dgm:cxn modelId="{5EBB0019-FC77-4BA2-8EDE-FB82B2128C00}" type="presParOf" srcId="{B5522215-C0F7-486E-B43C-0A1CD030FCEF}" destId="{E932927E-E01A-4478-AB32-47499CD657FB}" srcOrd="4" destOrd="0" presId="urn:microsoft.com/office/officeart/2005/8/layout/default"/>
    <dgm:cxn modelId="{E4AC84CB-DB06-4066-924A-4115A2AC3A4C}" type="presParOf" srcId="{B5522215-C0F7-486E-B43C-0A1CD030FCEF}" destId="{C7F49DE2-393B-4000-A5F1-6C3BCA527420}" srcOrd="5" destOrd="0" presId="urn:microsoft.com/office/officeart/2005/8/layout/default"/>
    <dgm:cxn modelId="{93E0F305-E605-4A39-B6DB-65ACF8A305D7}" type="presParOf" srcId="{B5522215-C0F7-486E-B43C-0A1CD030FCEF}" destId="{219907D8-3F9F-4296-B8D1-88309854D1B5}" srcOrd="6" destOrd="0" presId="urn:microsoft.com/office/officeart/2005/8/layout/default"/>
    <dgm:cxn modelId="{99359C12-364F-4724-AF65-8DD147F0AB31}" type="presParOf" srcId="{B5522215-C0F7-486E-B43C-0A1CD030FCEF}" destId="{33A05A1A-5446-4FEC-89D1-6C5142B2CF02}" srcOrd="7" destOrd="0" presId="urn:microsoft.com/office/officeart/2005/8/layout/default"/>
    <dgm:cxn modelId="{F66E86F4-11E6-4A9F-892A-17299F872345}" type="presParOf" srcId="{B5522215-C0F7-486E-B43C-0A1CD030FCEF}" destId="{7D81D0F7-5616-48D9-AE8B-3B4082BFAF9A}" srcOrd="8" destOrd="0" presId="urn:microsoft.com/office/officeart/2005/8/layout/default"/>
    <dgm:cxn modelId="{BC20B771-DBDC-4784-B57F-CFA43E579368}" type="presParOf" srcId="{B5522215-C0F7-486E-B43C-0A1CD030FCEF}" destId="{A22B7A73-4F10-457B-8018-33BAD991B29C}" srcOrd="9" destOrd="0" presId="urn:microsoft.com/office/officeart/2005/8/layout/default"/>
    <dgm:cxn modelId="{C805D806-F45F-4366-B51B-A90F6429B6CE}" type="presParOf" srcId="{B5522215-C0F7-486E-B43C-0A1CD030FCEF}" destId="{79D80908-ADCA-4DD0-8DE9-EDAA0AF5FC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AC43A5-1884-4DA1-BF5B-688CFC3CF5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73040-157E-49B8-8FD5-C1E9B430DF7A}">
      <dgm:prSet phldrT="[Text]" custT="1"/>
      <dgm:spPr/>
      <dgm:t>
        <a:bodyPr/>
        <a:lstStyle/>
        <a:p>
          <a:r>
            <a:rPr lang="en-US" sz="2800" dirty="0"/>
            <a:t>Lighting</a:t>
          </a:r>
        </a:p>
      </dgm:t>
    </dgm:pt>
    <dgm:pt modelId="{2CD1AFE6-1D53-4DCF-8059-0526F5895B50}" type="parTrans" cxnId="{21457599-DF42-4284-BBE4-E4AAC7C1E2CC}">
      <dgm:prSet/>
      <dgm:spPr/>
      <dgm:t>
        <a:bodyPr/>
        <a:lstStyle/>
        <a:p>
          <a:endParaRPr lang="en-US"/>
        </a:p>
      </dgm:t>
    </dgm:pt>
    <dgm:pt modelId="{A42A8E40-173F-49BE-BB96-70DF22A59E89}" type="sibTrans" cxnId="{21457599-DF42-4284-BBE4-E4AAC7C1E2CC}">
      <dgm:prSet/>
      <dgm:spPr/>
      <dgm:t>
        <a:bodyPr/>
        <a:lstStyle/>
        <a:p>
          <a:endParaRPr lang="en-US"/>
        </a:p>
      </dgm:t>
    </dgm:pt>
    <dgm:pt modelId="{A65FD186-E529-4B49-8484-AEA229EE08C9}">
      <dgm:prSet phldrT="[Text]" custT="1"/>
      <dgm:spPr/>
      <dgm:t>
        <a:bodyPr/>
        <a:lstStyle/>
        <a:p>
          <a:r>
            <a:rPr lang="en-US" sz="2800" dirty="0"/>
            <a:t>CCTV</a:t>
          </a:r>
        </a:p>
      </dgm:t>
    </dgm:pt>
    <dgm:pt modelId="{72B14E45-4154-433E-A925-A8A006A5381D}" type="parTrans" cxnId="{B3C776A5-9F24-48FF-BBB4-351E08C8DC80}">
      <dgm:prSet/>
      <dgm:spPr/>
      <dgm:t>
        <a:bodyPr/>
        <a:lstStyle/>
        <a:p>
          <a:endParaRPr lang="en-US"/>
        </a:p>
      </dgm:t>
    </dgm:pt>
    <dgm:pt modelId="{D361454D-D14F-40F1-900B-970E593B7BDF}" type="sibTrans" cxnId="{B3C776A5-9F24-48FF-BBB4-351E08C8DC80}">
      <dgm:prSet/>
      <dgm:spPr/>
      <dgm:t>
        <a:bodyPr/>
        <a:lstStyle/>
        <a:p>
          <a:endParaRPr lang="en-US"/>
        </a:p>
      </dgm:t>
    </dgm:pt>
    <dgm:pt modelId="{5677FD8E-F1F8-45F8-92AD-5920E88D3415}">
      <dgm:prSet phldrT="[Text]" custT="1"/>
      <dgm:spPr/>
      <dgm:t>
        <a:bodyPr/>
        <a:lstStyle/>
        <a:p>
          <a:r>
            <a:rPr lang="en-US" sz="2800" dirty="0"/>
            <a:t>Alarms</a:t>
          </a:r>
        </a:p>
      </dgm:t>
    </dgm:pt>
    <dgm:pt modelId="{451FB1F9-6626-4FEC-9F62-82898F0D820C}" type="parTrans" cxnId="{39ED71D9-43F0-421B-8743-8DC8A60194F4}">
      <dgm:prSet/>
      <dgm:spPr/>
      <dgm:t>
        <a:bodyPr/>
        <a:lstStyle/>
        <a:p>
          <a:endParaRPr lang="en-US"/>
        </a:p>
      </dgm:t>
    </dgm:pt>
    <dgm:pt modelId="{AC0B492C-2AF5-4792-AE5B-2BF326972C04}" type="sibTrans" cxnId="{39ED71D9-43F0-421B-8743-8DC8A60194F4}">
      <dgm:prSet/>
      <dgm:spPr/>
      <dgm:t>
        <a:bodyPr/>
        <a:lstStyle/>
        <a:p>
          <a:endParaRPr lang="en-US"/>
        </a:p>
      </dgm:t>
    </dgm:pt>
    <dgm:pt modelId="{2F0AAB9A-52E6-4074-B0DB-45B9278D9183}" type="pres">
      <dgm:prSet presAssocID="{12AC43A5-1884-4DA1-BF5B-688CFC3CF5FF}" presName="diagram" presStyleCnt="0">
        <dgm:presLayoutVars>
          <dgm:dir/>
          <dgm:resizeHandles val="exact"/>
        </dgm:presLayoutVars>
      </dgm:prSet>
      <dgm:spPr/>
    </dgm:pt>
    <dgm:pt modelId="{B72811D1-D8D8-4FDA-8D7E-E64B3DEE60E4}" type="pres">
      <dgm:prSet presAssocID="{FA473040-157E-49B8-8FD5-C1E9B430DF7A}" presName="node" presStyleLbl="node1" presStyleIdx="0" presStyleCnt="3">
        <dgm:presLayoutVars>
          <dgm:bulletEnabled val="1"/>
        </dgm:presLayoutVars>
      </dgm:prSet>
      <dgm:spPr/>
    </dgm:pt>
    <dgm:pt modelId="{9D8E267B-52B2-4F23-8E19-A0D134B98A86}" type="pres">
      <dgm:prSet presAssocID="{A42A8E40-173F-49BE-BB96-70DF22A59E89}" presName="sibTrans" presStyleCnt="0"/>
      <dgm:spPr/>
    </dgm:pt>
    <dgm:pt modelId="{EEC0555B-5D7E-482D-923E-947E605370F5}" type="pres">
      <dgm:prSet presAssocID="{A65FD186-E529-4B49-8484-AEA229EE08C9}" presName="node" presStyleLbl="node1" presStyleIdx="1" presStyleCnt="3">
        <dgm:presLayoutVars>
          <dgm:bulletEnabled val="1"/>
        </dgm:presLayoutVars>
      </dgm:prSet>
      <dgm:spPr/>
    </dgm:pt>
    <dgm:pt modelId="{6B9C7F35-A6C2-4C54-AB77-A8AD0421ED9B}" type="pres">
      <dgm:prSet presAssocID="{D361454D-D14F-40F1-900B-970E593B7BDF}" presName="sibTrans" presStyleCnt="0"/>
      <dgm:spPr/>
    </dgm:pt>
    <dgm:pt modelId="{F5AC71A4-5659-4BEE-9EF9-A5900096607C}" type="pres">
      <dgm:prSet presAssocID="{5677FD8E-F1F8-45F8-92AD-5920E88D3415}" presName="node" presStyleLbl="node1" presStyleIdx="2" presStyleCnt="3">
        <dgm:presLayoutVars>
          <dgm:bulletEnabled val="1"/>
        </dgm:presLayoutVars>
      </dgm:prSet>
      <dgm:spPr/>
    </dgm:pt>
  </dgm:ptLst>
  <dgm:cxnLst>
    <dgm:cxn modelId="{E530C213-074A-4776-BA48-8879F42FABC3}" type="presOf" srcId="{12AC43A5-1884-4DA1-BF5B-688CFC3CF5FF}" destId="{2F0AAB9A-52E6-4074-B0DB-45B9278D9183}" srcOrd="0" destOrd="0" presId="urn:microsoft.com/office/officeart/2005/8/layout/default"/>
    <dgm:cxn modelId="{64E17F6C-331D-4C86-942A-2675F27D6040}" type="presOf" srcId="{A65FD186-E529-4B49-8484-AEA229EE08C9}" destId="{EEC0555B-5D7E-482D-923E-947E605370F5}" srcOrd="0" destOrd="0" presId="urn:microsoft.com/office/officeart/2005/8/layout/default"/>
    <dgm:cxn modelId="{59C4F278-586E-4FB3-8AAF-C72F8004E166}" type="presOf" srcId="{FA473040-157E-49B8-8FD5-C1E9B430DF7A}" destId="{B72811D1-D8D8-4FDA-8D7E-E64B3DEE60E4}" srcOrd="0" destOrd="0" presId="urn:microsoft.com/office/officeart/2005/8/layout/default"/>
    <dgm:cxn modelId="{21457599-DF42-4284-BBE4-E4AAC7C1E2CC}" srcId="{12AC43A5-1884-4DA1-BF5B-688CFC3CF5FF}" destId="{FA473040-157E-49B8-8FD5-C1E9B430DF7A}" srcOrd="0" destOrd="0" parTransId="{2CD1AFE6-1D53-4DCF-8059-0526F5895B50}" sibTransId="{A42A8E40-173F-49BE-BB96-70DF22A59E89}"/>
    <dgm:cxn modelId="{687EE19E-1A33-4D68-ABFD-5965B3E044E9}" type="presOf" srcId="{5677FD8E-F1F8-45F8-92AD-5920E88D3415}" destId="{F5AC71A4-5659-4BEE-9EF9-A5900096607C}" srcOrd="0" destOrd="0" presId="urn:microsoft.com/office/officeart/2005/8/layout/default"/>
    <dgm:cxn modelId="{B3C776A5-9F24-48FF-BBB4-351E08C8DC80}" srcId="{12AC43A5-1884-4DA1-BF5B-688CFC3CF5FF}" destId="{A65FD186-E529-4B49-8484-AEA229EE08C9}" srcOrd="1" destOrd="0" parTransId="{72B14E45-4154-433E-A925-A8A006A5381D}" sibTransId="{D361454D-D14F-40F1-900B-970E593B7BDF}"/>
    <dgm:cxn modelId="{39ED71D9-43F0-421B-8743-8DC8A60194F4}" srcId="{12AC43A5-1884-4DA1-BF5B-688CFC3CF5FF}" destId="{5677FD8E-F1F8-45F8-92AD-5920E88D3415}" srcOrd="2" destOrd="0" parTransId="{451FB1F9-6626-4FEC-9F62-82898F0D820C}" sibTransId="{AC0B492C-2AF5-4792-AE5B-2BF326972C04}"/>
    <dgm:cxn modelId="{9704DD10-AEB3-41C6-A8C0-8A38A8F93FAD}" type="presParOf" srcId="{2F0AAB9A-52E6-4074-B0DB-45B9278D9183}" destId="{B72811D1-D8D8-4FDA-8D7E-E64B3DEE60E4}" srcOrd="0" destOrd="0" presId="urn:microsoft.com/office/officeart/2005/8/layout/default"/>
    <dgm:cxn modelId="{778AA0B3-7C69-4861-B141-FD9769428FB9}" type="presParOf" srcId="{2F0AAB9A-52E6-4074-B0DB-45B9278D9183}" destId="{9D8E267B-52B2-4F23-8E19-A0D134B98A86}" srcOrd="1" destOrd="0" presId="urn:microsoft.com/office/officeart/2005/8/layout/default"/>
    <dgm:cxn modelId="{260D559A-3392-4449-80C7-D8A63F6ED856}" type="presParOf" srcId="{2F0AAB9A-52E6-4074-B0DB-45B9278D9183}" destId="{EEC0555B-5D7E-482D-923E-947E605370F5}" srcOrd="2" destOrd="0" presId="urn:microsoft.com/office/officeart/2005/8/layout/default"/>
    <dgm:cxn modelId="{DBC87F46-1BDD-40D5-915E-75A316935DBC}" type="presParOf" srcId="{2F0AAB9A-52E6-4074-B0DB-45B9278D9183}" destId="{6B9C7F35-A6C2-4C54-AB77-A8AD0421ED9B}" srcOrd="3" destOrd="0" presId="urn:microsoft.com/office/officeart/2005/8/layout/default"/>
    <dgm:cxn modelId="{5676E7CE-50D1-4B47-9223-C6DA0D205709}" type="presParOf" srcId="{2F0AAB9A-52E6-4074-B0DB-45B9278D9183}" destId="{F5AC71A4-5659-4BEE-9EF9-A5900096607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3C6D90-FA4D-4B22-B231-ECBB80F8A15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D3810-5C45-427E-8F7F-BA39C6F33A5D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62E0D8B4-1716-4E85-BA40-CC55119FADAA}" type="parTrans" cxnId="{C5945981-9449-422B-A7B0-5A4B3ECE6F3E}">
      <dgm:prSet/>
      <dgm:spPr/>
      <dgm:t>
        <a:bodyPr/>
        <a:lstStyle/>
        <a:p>
          <a:endParaRPr lang="en-US"/>
        </a:p>
      </dgm:t>
    </dgm:pt>
    <dgm:pt modelId="{E7CAAC40-60B5-42FE-AD35-BC73DA63104C}" type="sibTrans" cxnId="{C5945981-9449-422B-A7B0-5A4B3ECE6F3E}">
      <dgm:prSet/>
      <dgm:spPr/>
      <dgm:t>
        <a:bodyPr/>
        <a:lstStyle/>
        <a:p>
          <a:endParaRPr lang="en-US"/>
        </a:p>
      </dgm:t>
    </dgm:pt>
    <dgm:pt modelId="{7629D213-8316-4EED-A76C-0273BDD80752}">
      <dgm:prSet phldrT="[Text]"/>
      <dgm:spPr/>
      <dgm:t>
        <a:bodyPr/>
        <a:lstStyle/>
        <a:p>
          <a:r>
            <a:rPr lang="en-US" dirty="0"/>
            <a:t>Fixed lighting arranged to flood area with light</a:t>
          </a:r>
        </a:p>
      </dgm:t>
    </dgm:pt>
    <dgm:pt modelId="{8EE099C6-E456-4A1C-A0DF-9D2BAEDC2400}" type="parTrans" cxnId="{1F49C4EB-8B69-4E6C-A02B-3B3A29B883B9}">
      <dgm:prSet/>
      <dgm:spPr/>
      <dgm:t>
        <a:bodyPr/>
        <a:lstStyle/>
        <a:p>
          <a:endParaRPr lang="en-US"/>
        </a:p>
      </dgm:t>
    </dgm:pt>
    <dgm:pt modelId="{F4DD6B51-0037-467E-BCAB-0729CC0D80AE}" type="sibTrans" cxnId="{1F49C4EB-8B69-4E6C-A02B-3B3A29B883B9}">
      <dgm:prSet/>
      <dgm:spPr/>
      <dgm:t>
        <a:bodyPr/>
        <a:lstStyle/>
        <a:p>
          <a:endParaRPr lang="en-US"/>
        </a:p>
      </dgm:t>
    </dgm:pt>
    <dgm:pt modelId="{C4E99BC6-3A65-4166-AEEA-AAF75F3D7AE3}">
      <dgm:prSet phldrT="[Text]"/>
      <dgm:spPr/>
      <dgm:t>
        <a:bodyPr/>
        <a:lstStyle/>
        <a:p>
          <a:r>
            <a:rPr lang="en-US" dirty="0"/>
            <a:t>Standby</a:t>
          </a:r>
        </a:p>
      </dgm:t>
    </dgm:pt>
    <dgm:pt modelId="{6A1E8E97-1F82-4A16-B16B-123F74F631F6}" type="parTrans" cxnId="{3C8FAD1A-BDB8-4DDF-BE9D-A3D4C0134FDE}">
      <dgm:prSet/>
      <dgm:spPr/>
      <dgm:t>
        <a:bodyPr/>
        <a:lstStyle/>
        <a:p>
          <a:endParaRPr lang="en-US"/>
        </a:p>
      </dgm:t>
    </dgm:pt>
    <dgm:pt modelId="{927F4AC9-B7D2-4CC2-BA9A-DDF5F763DECD}" type="sibTrans" cxnId="{3C8FAD1A-BDB8-4DDF-BE9D-A3D4C0134FDE}">
      <dgm:prSet/>
      <dgm:spPr/>
      <dgm:t>
        <a:bodyPr/>
        <a:lstStyle/>
        <a:p>
          <a:endParaRPr lang="en-US"/>
        </a:p>
      </dgm:t>
    </dgm:pt>
    <dgm:pt modelId="{89F8DD20-0E84-4787-9799-9FD69B43C689}">
      <dgm:prSet phldrT="[Text]"/>
      <dgm:spPr/>
      <dgm:t>
        <a:bodyPr/>
        <a:lstStyle/>
        <a:p>
          <a:r>
            <a:rPr lang="en-US" dirty="0"/>
            <a:t>Can duplicate all of the previous lights</a:t>
          </a:r>
        </a:p>
      </dgm:t>
    </dgm:pt>
    <dgm:pt modelId="{6BDF620E-7A32-41C4-B141-EE97DEF821DC}" type="parTrans" cxnId="{7CFBBBF8-91EB-422A-A2EE-10C937BBBF80}">
      <dgm:prSet/>
      <dgm:spPr/>
      <dgm:t>
        <a:bodyPr/>
        <a:lstStyle/>
        <a:p>
          <a:endParaRPr lang="en-US"/>
        </a:p>
      </dgm:t>
    </dgm:pt>
    <dgm:pt modelId="{3DF3275A-22C1-44CF-9280-0FCE7F7D2C04}" type="sibTrans" cxnId="{7CFBBBF8-91EB-422A-A2EE-10C937BBBF80}">
      <dgm:prSet/>
      <dgm:spPr/>
      <dgm:t>
        <a:bodyPr/>
        <a:lstStyle/>
        <a:p>
          <a:endParaRPr lang="en-US"/>
        </a:p>
      </dgm:t>
    </dgm:pt>
    <dgm:pt modelId="{8067C176-A6F6-4F4B-A98B-02EC433F9848}">
      <dgm:prSet phldrT="[Text]"/>
      <dgm:spPr/>
      <dgm:t>
        <a:bodyPr/>
        <a:lstStyle/>
        <a:p>
          <a:r>
            <a:rPr lang="en-US" dirty="0"/>
            <a:t>Randomly turned on to create impression of activity</a:t>
          </a:r>
        </a:p>
      </dgm:t>
    </dgm:pt>
    <dgm:pt modelId="{E259630A-2764-483A-B581-DEAB2C1679B4}" type="parTrans" cxnId="{9CED736E-3E53-4FBB-94FC-3E52ADB2F6AF}">
      <dgm:prSet/>
      <dgm:spPr/>
    </dgm:pt>
    <dgm:pt modelId="{4D07704F-853A-48E5-A380-DF7AB9940B92}" type="sibTrans" cxnId="{9CED736E-3E53-4FBB-94FC-3E52ADB2F6AF}">
      <dgm:prSet/>
      <dgm:spPr/>
    </dgm:pt>
    <dgm:pt modelId="{695B79B7-C82C-4F3F-8F5B-FEA153325148}">
      <dgm:prSet phldrT="[Text]"/>
      <dgm:spPr/>
      <dgm:t>
        <a:bodyPr/>
        <a:lstStyle/>
        <a:p>
          <a:r>
            <a:rPr lang="en-US" dirty="0"/>
            <a:t>Movable</a:t>
          </a:r>
        </a:p>
      </dgm:t>
    </dgm:pt>
    <dgm:pt modelId="{72628A42-C59F-4615-8CC9-367F4D89DE60}" type="parTrans" cxnId="{E081CF97-E9C1-4A85-8754-4B980BA73F26}">
      <dgm:prSet/>
      <dgm:spPr/>
    </dgm:pt>
    <dgm:pt modelId="{573E4294-9B8F-4D5A-89D7-B98354331CAD}" type="sibTrans" cxnId="{E081CF97-E9C1-4A85-8754-4B980BA73F26}">
      <dgm:prSet/>
      <dgm:spPr/>
    </dgm:pt>
    <dgm:pt modelId="{0A6AB127-345D-4BD1-86BC-D385C4390747}">
      <dgm:prSet phldrT="[Text]"/>
      <dgm:spPr/>
      <dgm:t>
        <a:bodyPr/>
        <a:lstStyle/>
        <a:p>
          <a:r>
            <a:rPr lang="en-US" dirty="0"/>
            <a:t>Manually operated movable searchlights</a:t>
          </a:r>
        </a:p>
      </dgm:t>
    </dgm:pt>
    <dgm:pt modelId="{AF515BB4-80AB-44A3-8424-3EC420FF2BCE}" type="parTrans" cxnId="{F40299CC-BE8B-46A0-9886-F56F8E026FC9}">
      <dgm:prSet/>
      <dgm:spPr/>
    </dgm:pt>
    <dgm:pt modelId="{36D53117-D5E1-41A3-ADA8-EB977DE906F9}" type="sibTrans" cxnId="{F40299CC-BE8B-46A0-9886-F56F8E026FC9}">
      <dgm:prSet/>
      <dgm:spPr/>
    </dgm:pt>
    <dgm:pt modelId="{15E1E21A-D0C6-48BA-BF86-3892FB3B7667}">
      <dgm:prSet phldrT="[Text]"/>
      <dgm:spPr/>
      <dgm:t>
        <a:bodyPr/>
        <a:lstStyle/>
        <a:p>
          <a:r>
            <a:rPr lang="en-US" dirty="0"/>
            <a:t>Emergency</a:t>
          </a:r>
        </a:p>
      </dgm:t>
    </dgm:pt>
    <dgm:pt modelId="{6ABF19E3-4064-4351-BD24-8FB77BF8EF3F}" type="parTrans" cxnId="{2670C44C-69C1-4E5C-A397-4EF06CBCE273}">
      <dgm:prSet/>
      <dgm:spPr/>
    </dgm:pt>
    <dgm:pt modelId="{C50F4C3F-2F0F-4543-87BF-DBFD2E856C6B}" type="sibTrans" cxnId="{2670C44C-69C1-4E5C-A397-4EF06CBCE273}">
      <dgm:prSet/>
      <dgm:spPr/>
    </dgm:pt>
    <dgm:pt modelId="{8096CB81-E5EF-4505-B3F2-EA77693DC35E}">
      <dgm:prSet phldrT="[Text]"/>
      <dgm:spPr/>
      <dgm:t>
        <a:bodyPr/>
        <a:lstStyle/>
        <a:p>
          <a:r>
            <a:rPr lang="en-US" dirty="0"/>
            <a:t>Must have alternative power source</a:t>
          </a:r>
        </a:p>
      </dgm:t>
    </dgm:pt>
    <dgm:pt modelId="{EA368E9A-78E3-4C98-B39B-3AA604FB9D97}" type="parTrans" cxnId="{0AE80B58-8852-4782-BFBB-52363125D0C2}">
      <dgm:prSet/>
      <dgm:spPr/>
    </dgm:pt>
    <dgm:pt modelId="{B077C243-EC35-4804-9A17-B6FCC88E3060}" type="sibTrans" cxnId="{0AE80B58-8852-4782-BFBB-52363125D0C2}">
      <dgm:prSet/>
      <dgm:spPr/>
    </dgm:pt>
    <dgm:pt modelId="{B03CE258-1B37-4C75-A96E-7381E598351A}" type="pres">
      <dgm:prSet presAssocID="{113C6D90-FA4D-4B22-B231-ECBB80F8A155}" presName="Name0" presStyleCnt="0">
        <dgm:presLayoutVars>
          <dgm:dir/>
          <dgm:animLvl val="lvl"/>
          <dgm:resizeHandles val="exact"/>
        </dgm:presLayoutVars>
      </dgm:prSet>
      <dgm:spPr/>
    </dgm:pt>
    <dgm:pt modelId="{F289E99F-A710-461D-B14E-17C12B04EED8}" type="pres">
      <dgm:prSet presAssocID="{1C6D3810-5C45-427E-8F7F-BA39C6F33A5D}" presName="linNode" presStyleCnt="0"/>
      <dgm:spPr/>
    </dgm:pt>
    <dgm:pt modelId="{D87C3168-9B51-4E35-A0E5-5AD58148710A}" type="pres">
      <dgm:prSet presAssocID="{1C6D3810-5C45-427E-8F7F-BA39C6F33A5D}" presName="parTx" presStyleLbl="revTx" presStyleIdx="0" presStyleCnt="4">
        <dgm:presLayoutVars>
          <dgm:chMax val="1"/>
          <dgm:bulletEnabled val="1"/>
        </dgm:presLayoutVars>
      </dgm:prSet>
      <dgm:spPr/>
    </dgm:pt>
    <dgm:pt modelId="{78B66C22-9B62-4D8B-947C-3254BC59949C}" type="pres">
      <dgm:prSet presAssocID="{1C6D3810-5C45-427E-8F7F-BA39C6F33A5D}" presName="bracket" presStyleLbl="parChTrans1D1" presStyleIdx="0" presStyleCnt="4"/>
      <dgm:spPr/>
    </dgm:pt>
    <dgm:pt modelId="{7A46D295-EC26-4337-80AE-618C97A41642}" type="pres">
      <dgm:prSet presAssocID="{1C6D3810-5C45-427E-8F7F-BA39C6F33A5D}" presName="spH" presStyleCnt="0"/>
      <dgm:spPr/>
    </dgm:pt>
    <dgm:pt modelId="{BD1C46D6-07ED-4906-842B-F5EDF32BB7DB}" type="pres">
      <dgm:prSet presAssocID="{1C6D3810-5C45-427E-8F7F-BA39C6F33A5D}" presName="desTx" presStyleLbl="node1" presStyleIdx="0" presStyleCnt="4">
        <dgm:presLayoutVars>
          <dgm:bulletEnabled val="1"/>
        </dgm:presLayoutVars>
      </dgm:prSet>
      <dgm:spPr/>
    </dgm:pt>
    <dgm:pt modelId="{D0E8797A-26C5-4823-AE31-276F1473FB51}" type="pres">
      <dgm:prSet presAssocID="{E7CAAC40-60B5-42FE-AD35-BC73DA63104C}" presName="spV" presStyleCnt="0"/>
      <dgm:spPr/>
    </dgm:pt>
    <dgm:pt modelId="{A845354B-7962-419C-B55F-46BCCA9A5759}" type="pres">
      <dgm:prSet presAssocID="{C4E99BC6-3A65-4166-AEEA-AAF75F3D7AE3}" presName="linNode" presStyleCnt="0"/>
      <dgm:spPr/>
    </dgm:pt>
    <dgm:pt modelId="{316C6A86-3F7E-46C6-9AB4-8CB6F7FC8D4D}" type="pres">
      <dgm:prSet presAssocID="{C4E99BC6-3A65-4166-AEEA-AAF75F3D7AE3}" presName="parTx" presStyleLbl="revTx" presStyleIdx="1" presStyleCnt="4">
        <dgm:presLayoutVars>
          <dgm:chMax val="1"/>
          <dgm:bulletEnabled val="1"/>
        </dgm:presLayoutVars>
      </dgm:prSet>
      <dgm:spPr/>
    </dgm:pt>
    <dgm:pt modelId="{CA528240-C72C-4FDB-BBEE-FFE30FC457F5}" type="pres">
      <dgm:prSet presAssocID="{C4E99BC6-3A65-4166-AEEA-AAF75F3D7AE3}" presName="bracket" presStyleLbl="parChTrans1D1" presStyleIdx="1" presStyleCnt="4"/>
      <dgm:spPr/>
    </dgm:pt>
    <dgm:pt modelId="{3899D4DA-29F5-4747-A047-8AB0C48ADC48}" type="pres">
      <dgm:prSet presAssocID="{C4E99BC6-3A65-4166-AEEA-AAF75F3D7AE3}" presName="spH" presStyleCnt="0"/>
      <dgm:spPr/>
    </dgm:pt>
    <dgm:pt modelId="{5FB09E1E-826E-439D-AB7A-52DF433EEF7D}" type="pres">
      <dgm:prSet presAssocID="{C4E99BC6-3A65-4166-AEEA-AAF75F3D7AE3}" presName="desTx" presStyleLbl="node1" presStyleIdx="1" presStyleCnt="4">
        <dgm:presLayoutVars>
          <dgm:bulletEnabled val="1"/>
        </dgm:presLayoutVars>
      </dgm:prSet>
      <dgm:spPr/>
    </dgm:pt>
    <dgm:pt modelId="{623EF5FC-9CA4-4C22-BBA6-10CB9AE5373E}" type="pres">
      <dgm:prSet presAssocID="{927F4AC9-B7D2-4CC2-BA9A-DDF5F763DECD}" presName="spV" presStyleCnt="0"/>
      <dgm:spPr/>
    </dgm:pt>
    <dgm:pt modelId="{9D6239D2-F104-4866-A2C0-2B9544F0BBCD}" type="pres">
      <dgm:prSet presAssocID="{695B79B7-C82C-4F3F-8F5B-FEA153325148}" presName="linNode" presStyleCnt="0"/>
      <dgm:spPr/>
    </dgm:pt>
    <dgm:pt modelId="{1999914D-76D3-4920-84D9-907D377BD121}" type="pres">
      <dgm:prSet presAssocID="{695B79B7-C82C-4F3F-8F5B-FEA153325148}" presName="parTx" presStyleLbl="revTx" presStyleIdx="2" presStyleCnt="4">
        <dgm:presLayoutVars>
          <dgm:chMax val="1"/>
          <dgm:bulletEnabled val="1"/>
        </dgm:presLayoutVars>
      </dgm:prSet>
      <dgm:spPr/>
    </dgm:pt>
    <dgm:pt modelId="{44AAE6C1-E612-4474-9701-DF84A3C548A8}" type="pres">
      <dgm:prSet presAssocID="{695B79B7-C82C-4F3F-8F5B-FEA153325148}" presName="bracket" presStyleLbl="parChTrans1D1" presStyleIdx="2" presStyleCnt="4"/>
      <dgm:spPr/>
    </dgm:pt>
    <dgm:pt modelId="{F2B34943-E867-4DAE-8753-072A614AB360}" type="pres">
      <dgm:prSet presAssocID="{695B79B7-C82C-4F3F-8F5B-FEA153325148}" presName="spH" presStyleCnt="0"/>
      <dgm:spPr/>
    </dgm:pt>
    <dgm:pt modelId="{A4F4310A-2538-4D2F-93B5-6B48883C08D2}" type="pres">
      <dgm:prSet presAssocID="{695B79B7-C82C-4F3F-8F5B-FEA153325148}" presName="desTx" presStyleLbl="node1" presStyleIdx="2" presStyleCnt="4">
        <dgm:presLayoutVars>
          <dgm:bulletEnabled val="1"/>
        </dgm:presLayoutVars>
      </dgm:prSet>
      <dgm:spPr/>
    </dgm:pt>
    <dgm:pt modelId="{CF5D7F9C-3796-48B2-8269-8769A2C23FFF}" type="pres">
      <dgm:prSet presAssocID="{573E4294-9B8F-4D5A-89D7-B98354331CAD}" presName="spV" presStyleCnt="0"/>
      <dgm:spPr/>
    </dgm:pt>
    <dgm:pt modelId="{5420D1D3-5678-4E35-984B-06FC3F3844D5}" type="pres">
      <dgm:prSet presAssocID="{15E1E21A-D0C6-48BA-BF86-3892FB3B7667}" presName="linNode" presStyleCnt="0"/>
      <dgm:spPr/>
    </dgm:pt>
    <dgm:pt modelId="{ED1E5C59-9661-4004-B4B2-A9C436E6EA2F}" type="pres">
      <dgm:prSet presAssocID="{15E1E21A-D0C6-48BA-BF86-3892FB3B7667}" presName="parTx" presStyleLbl="revTx" presStyleIdx="3" presStyleCnt="4">
        <dgm:presLayoutVars>
          <dgm:chMax val="1"/>
          <dgm:bulletEnabled val="1"/>
        </dgm:presLayoutVars>
      </dgm:prSet>
      <dgm:spPr/>
    </dgm:pt>
    <dgm:pt modelId="{BD1EDAC5-241B-435D-AEEE-FB969C544D68}" type="pres">
      <dgm:prSet presAssocID="{15E1E21A-D0C6-48BA-BF86-3892FB3B7667}" presName="bracket" presStyleLbl="parChTrans1D1" presStyleIdx="3" presStyleCnt="4"/>
      <dgm:spPr/>
    </dgm:pt>
    <dgm:pt modelId="{2A58926D-FE6E-45F4-96E6-CB2F6EC6F7C3}" type="pres">
      <dgm:prSet presAssocID="{15E1E21A-D0C6-48BA-BF86-3892FB3B7667}" presName="spH" presStyleCnt="0"/>
      <dgm:spPr/>
    </dgm:pt>
    <dgm:pt modelId="{7CFAE360-3F1F-48BA-9329-811323EDD75D}" type="pres">
      <dgm:prSet presAssocID="{15E1E21A-D0C6-48BA-BF86-3892FB3B7667}" presName="desTx" presStyleLbl="node1" presStyleIdx="3" presStyleCnt="4">
        <dgm:presLayoutVars>
          <dgm:bulletEnabled val="1"/>
        </dgm:presLayoutVars>
      </dgm:prSet>
      <dgm:spPr/>
    </dgm:pt>
  </dgm:ptLst>
  <dgm:cxnLst>
    <dgm:cxn modelId="{8BFB9512-4A6D-4ED2-87E4-15C35B088E76}" type="presOf" srcId="{7629D213-8316-4EED-A76C-0273BDD80752}" destId="{BD1C46D6-07ED-4906-842B-F5EDF32BB7DB}" srcOrd="0" destOrd="0" presId="urn:diagrams.loki3.com/BracketList"/>
    <dgm:cxn modelId="{3C8FAD1A-BDB8-4DDF-BE9D-A3D4C0134FDE}" srcId="{113C6D90-FA4D-4B22-B231-ECBB80F8A155}" destId="{C4E99BC6-3A65-4166-AEEA-AAF75F3D7AE3}" srcOrd="1" destOrd="0" parTransId="{6A1E8E97-1F82-4A16-B16B-123F74F631F6}" sibTransId="{927F4AC9-B7D2-4CC2-BA9A-DDF5F763DECD}"/>
    <dgm:cxn modelId="{27017027-48BC-45E1-BA0E-507B7FBC7A03}" type="presOf" srcId="{89F8DD20-0E84-4787-9799-9FD69B43C689}" destId="{7CFAE360-3F1F-48BA-9329-811323EDD75D}" srcOrd="0" destOrd="0" presId="urn:diagrams.loki3.com/BracketList"/>
    <dgm:cxn modelId="{2670C44C-69C1-4E5C-A397-4EF06CBCE273}" srcId="{113C6D90-FA4D-4B22-B231-ECBB80F8A155}" destId="{15E1E21A-D0C6-48BA-BF86-3892FB3B7667}" srcOrd="3" destOrd="0" parTransId="{6ABF19E3-4064-4351-BD24-8FB77BF8EF3F}" sibTransId="{C50F4C3F-2F0F-4543-87BF-DBFD2E856C6B}"/>
    <dgm:cxn modelId="{9CED736E-3E53-4FBB-94FC-3E52ADB2F6AF}" srcId="{C4E99BC6-3A65-4166-AEEA-AAF75F3D7AE3}" destId="{8067C176-A6F6-4F4B-A98B-02EC433F9848}" srcOrd="0" destOrd="0" parTransId="{E259630A-2764-483A-B581-DEAB2C1679B4}" sibTransId="{4D07704F-853A-48E5-A380-DF7AB9940B92}"/>
    <dgm:cxn modelId="{9BE75B75-EE54-441B-BF8F-A41D42E9F200}" type="presOf" srcId="{113C6D90-FA4D-4B22-B231-ECBB80F8A155}" destId="{B03CE258-1B37-4C75-A96E-7381E598351A}" srcOrd="0" destOrd="0" presId="urn:diagrams.loki3.com/BracketList"/>
    <dgm:cxn modelId="{0AE80B58-8852-4782-BFBB-52363125D0C2}" srcId="{15E1E21A-D0C6-48BA-BF86-3892FB3B7667}" destId="{8096CB81-E5EF-4505-B3F2-EA77693DC35E}" srcOrd="1" destOrd="0" parTransId="{EA368E9A-78E3-4C98-B39B-3AA604FB9D97}" sibTransId="{B077C243-EC35-4804-9A17-B6FCC88E3060}"/>
    <dgm:cxn modelId="{A11BED78-D024-4BC2-A4D3-5525F6B4192B}" type="presOf" srcId="{C4E99BC6-3A65-4166-AEEA-AAF75F3D7AE3}" destId="{316C6A86-3F7E-46C6-9AB4-8CB6F7FC8D4D}" srcOrd="0" destOrd="0" presId="urn:diagrams.loki3.com/BracketList"/>
    <dgm:cxn modelId="{1A81967D-1925-402B-B8AF-7F1FE40E55F3}" type="presOf" srcId="{8096CB81-E5EF-4505-B3F2-EA77693DC35E}" destId="{7CFAE360-3F1F-48BA-9329-811323EDD75D}" srcOrd="0" destOrd="1" presId="urn:diagrams.loki3.com/BracketList"/>
    <dgm:cxn modelId="{C5945981-9449-422B-A7B0-5A4B3ECE6F3E}" srcId="{113C6D90-FA4D-4B22-B231-ECBB80F8A155}" destId="{1C6D3810-5C45-427E-8F7F-BA39C6F33A5D}" srcOrd="0" destOrd="0" parTransId="{62E0D8B4-1716-4E85-BA40-CC55119FADAA}" sibTransId="{E7CAAC40-60B5-42FE-AD35-BC73DA63104C}"/>
    <dgm:cxn modelId="{E081CF97-E9C1-4A85-8754-4B980BA73F26}" srcId="{113C6D90-FA4D-4B22-B231-ECBB80F8A155}" destId="{695B79B7-C82C-4F3F-8F5B-FEA153325148}" srcOrd="2" destOrd="0" parTransId="{72628A42-C59F-4615-8CC9-367F4D89DE60}" sibTransId="{573E4294-9B8F-4D5A-89D7-B98354331CAD}"/>
    <dgm:cxn modelId="{AB1F04BD-1723-4EE7-8EE2-1BEF1EC74F3B}" type="presOf" srcId="{1C6D3810-5C45-427E-8F7F-BA39C6F33A5D}" destId="{D87C3168-9B51-4E35-A0E5-5AD58148710A}" srcOrd="0" destOrd="0" presId="urn:diagrams.loki3.com/BracketList"/>
    <dgm:cxn modelId="{D9B501C3-371C-44B0-829E-F933870A5B43}" type="presOf" srcId="{15E1E21A-D0C6-48BA-BF86-3892FB3B7667}" destId="{ED1E5C59-9661-4004-B4B2-A9C436E6EA2F}" srcOrd="0" destOrd="0" presId="urn:diagrams.loki3.com/BracketList"/>
    <dgm:cxn modelId="{F40299CC-BE8B-46A0-9886-F56F8E026FC9}" srcId="{695B79B7-C82C-4F3F-8F5B-FEA153325148}" destId="{0A6AB127-345D-4BD1-86BC-D385C4390747}" srcOrd="0" destOrd="0" parTransId="{AF515BB4-80AB-44A3-8424-3EC420FF2BCE}" sibTransId="{36D53117-D5E1-41A3-ADA8-EB977DE906F9}"/>
    <dgm:cxn modelId="{07B390EA-8AE4-41F4-A973-B9671B206662}" type="presOf" srcId="{8067C176-A6F6-4F4B-A98B-02EC433F9848}" destId="{5FB09E1E-826E-439D-AB7A-52DF433EEF7D}" srcOrd="0" destOrd="0" presId="urn:diagrams.loki3.com/BracketList"/>
    <dgm:cxn modelId="{1F49C4EB-8B69-4E6C-A02B-3B3A29B883B9}" srcId="{1C6D3810-5C45-427E-8F7F-BA39C6F33A5D}" destId="{7629D213-8316-4EED-A76C-0273BDD80752}" srcOrd="0" destOrd="0" parTransId="{8EE099C6-E456-4A1C-A0DF-9D2BAEDC2400}" sibTransId="{F4DD6B51-0037-467E-BCAB-0729CC0D80AE}"/>
    <dgm:cxn modelId="{A4C5F7EE-E6A5-4E17-B727-43F50BB74D37}" type="presOf" srcId="{0A6AB127-345D-4BD1-86BC-D385C4390747}" destId="{A4F4310A-2538-4D2F-93B5-6B48883C08D2}" srcOrd="0" destOrd="0" presId="urn:diagrams.loki3.com/BracketList"/>
    <dgm:cxn modelId="{7CFBBBF8-91EB-422A-A2EE-10C937BBBF80}" srcId="{15E1E21A-D0C6-48BA-BF86-3892FB3B7667}" destId="{89F8DD20-0E84-4787-9799-9FD69B43C689}" srcOrd="0" destOrd="0" parTransId="{6BDF620E-7A32-41C4-B141-EE97DEF821DC}" sibTransId="{3DF3275A-22C1-44CF-9280-0FCE7F7D2C04}"/>
    <dgm:cxn modelId="{48F4D9FE-C86E-4773-B4A5-54CBC0064B1D}" type="presOf" srcId="{695B79B7-C82C-4F3F-8F5B-FEA153325148}" destId="{1999914D-76D3-4920-84D9-907D377BD121}" srcOrd="0" destOrd="0" presId="urn:diagrams.loki3.com/BracketList"/>
    <dgm:cxn modelId="{EE0DCF70-D56C-4D8F-8239-FC29E1F0FF0F}" type="presParOf" srcId="{B03CE258-1B37-4C75-A96E-7381E598351A}" destId="{F289E99F-A710-461D-B14E-17C12B04EED8}" srcOrd="0" destOrd="0" presId="urn:diagrams.loki3.com/BracketList"/>
    <dgm:cxn modelId="{3B173230-48D4-405D-8A54-1BD0F5DD55FC}" type="presParOf" srcId="{F289E99F-A710-461D-B14E-17C12B04EED8}" destId="{D87C3168-9B51-4E35-A0E5-5AD58148710A}" srcOrd="0" destOrd="0" presId="urn:diagrams.loki3.com/BracketList"/>
    <dgm:cxn modelId="{1AE83573-D354-4441-BBF6-0F3CC7FE7A8A}" type="presParOf" srcId="{F289E99F-A710-461D-B14E-17C12B04EED8}" destId="{78B66C22-9B62-4D8B-947C-3254BC59949C}" srcOrd="1" destOrd="0" presId="urn:diagrams.loki3.com/BracketList"/>
    <dgm:cxn modelId="{43A0DB3F-EDDB-4096-819B-759C30262DCA}" type="presParOf" srcId="{F289E99F-A710-461D-B14E-17C12B04EED8}" destId="{7A46D295-EC26-4337-80AE-618C97A41642}" srcOrd="2" destOrd="0" presId="urn:diagrams.loki3.com/BracketList"/>
    <dgm:cxn modelId="{BAD32BFF-3BC5-42DC-9393-F9C1E5A9CFA1}" type="presParOf" srcId="{F289E99F-A710-461D-B14E-17C12B04EED8}" destId="{BD1C46D6-07ED-4906-842B-F5EDF32BB7DB}" srcOrd="3" destOrd="0" presId="urn:diagrams.loki3.com/BracketList"/>
    <dgm:cxn modelId="{07692654-716F-4E67-85FD-8BA963C29CB9}" type="presParOf" srcId="{B03CE258-1B37-4C75-A96E-7381E598351A}" destId="{D0E8797A-26C5-4823-AE31-276F1473FB51}" srcOrd="1" destOrd="0" presId="urn:diagrams.loki3.com/BracketList"/>
    <dgm:cxn modelId="{55D7AC12-22F0-41C4-8A48-762E92B59D2A}" type="presParOf" srcId="{B03CE258-1B37-4C75-A96E-7381E598351A}" destId="{A845354B-7962-419C-B55F-46BCCA9A5759}" srcOrd="2" destOrd="0" presId="urn:diagrams.loki3.com/BracketList"/>
    <dgm:cxn modelId="{001363F5-D33D-4881-ABF6-19C73A1E4EFA}" type="presParOf" srcId="{A845354B-7962-419C-B55F-46BCCA9A5759}" destId="{316C6A86-3F7E-46C6-9AB4-8CB6F7FC8D4D}" srcOrd="0" destOrd="0" presId="urn:diagrams.loki3.com/BracketList"/>
    <dgm:cxn modelId="{D52BB738-684A-4441-96FB-1313BC015A3B}" type="presParOf" srcId="{A845354B-7962-419C-B55F-46BCCA9A5759}" destId="{CA528240-C72C-4FDB-BBEE-FFE30FC457F5}" srcOrd="1" destOrd="0" presId="urn:diagrams.loki3.com/BracketList"/>
    <dgm:cxn modelId="{B29DAAF3-6CDD-4599-9FAA-877616A6C034}" type="presParOf" srcId="{A845354B-7962-419C-B55F-46BCCA9A5759}" destId="{3899D4DA-29F5-4747-A047-8AB0C48ADC48}" srcOrd="2" destOrd="0" presId="urn:diagrams.loki3.com/BracketList"/>
    <dgm:cxn modelId="{6A59B4B1-E957-405D-B2CB-113F17DA9772}" type="presParOf" srcId="{A845354B-7962-419C-B55F-46BCCA9A5759}" destId="{5FB09E1E-826E-439D-AB7A-52DF433EEF7D}" srcOrd="3" destOrd="0" presId="urn:diagrams.loki3.com/BracketList"/>
    <dgm:cxn modelId="{604F120C-4AE0-4F8B-B414-17A3DF6EB787}" type="presParOf" srcId="{B03CE258-1B37-4C75-A96E-7381E598351A}" destId="{623EF5FC-9CA4-4C22-BBA6-10CB9AE5373E}" srcOrd="3" destOrd="0" presId="urn:diagrams.loki3.com/BracketList"/>
    <dgm:cxn modelId="{28E18CCB-B87F-464E-A110-0FB6913E7D4B}" type="presParOf" srcId="{B03CE258-1B37-4C75-A96E-7381E598351A}" destId="{9D6239D2-F104-4866-A2C0-2B9544F0BBCD}" srcOrd="4" destOrd="0" presId="urn:diagrams.loki3.com/BracketList"/>
    <dgm:cxn modelId="{11C9BF17-0DB5-4C5F-9252-9036933440B8}" type="presParOf" srcId="{9D6239D2-F104-4866-A2C0-2B9544F0BBCD}" destId="{1999914D-76D3-4920-84D9-907D377BD121}" srcOrd="0" destOrd="0" presId="urn:diagrams.loki3.com/BracketList"/>
    <dgm:cxn modelId="{E98589D8-ABA4-46B7-949F-A6438993B51F}" type="presParOf" srcId="{9D6239D2-F104-4866-A2C0-2B9544F0BBCD}" destId="{44AAE6C1-E612-4474-9701-DF84A3C548A8}" srcOrd="1" destOrd="0" presId="urn:diagrams.loki3.com/BracketList"/>
    <dgm:cxn modelId="{E88E6CD0-3863-414C-BF5F-85404E160DB7}" type="presParOf" srcId="{9D6239D2-F104-4866-A2C0-2B9544F0BBCD}" destId="{F2B34943-E867-4DAE-8753-072A614AB360}" srcOrd="2" destOrd="0" presId="urn:diagrams.loki3.com/BracketList"/>
    <dgm:cxn modelId="{ADE4CEDA-F9DD-4DAC-ACB8-72F1332F7ECB}" type="presParOf" srcId="{9D6239D2-F104-4866-A2C0-2B9544F0BBCD}" destId="{A4F4310A-2538-4D2F-93B5-6B48883C08D2}" srcOrd="3" destOrd="0" presId="urn:diagrams.loki3.com/BracketList"/>
    <dgm:cxn modelId="{5EDACD67-8661-4507-8B12-39300057BFFC}" type="presParOf" srcId="{B03CE258-1B37-4C75-A96E-7381E598351A}" destId="{CF5D7F9C-3796-48B2-8269-8769A2C23FFF}" srcOrd="5" destOrd="0" presId="urn:diagrams.loki3.com/BracketList"/>
    <dgm:cxn modelId="{38E3ADDB-627B-49E8-8DB0-09C59B10D976}" type="presParOf" srcId="{B03CE258-1B37-4C75-A96E-7381E598351A}" destId="{5420D1D3-5678-4E35-984B-06FC3F3844D5}" srcOrd="6" destOrd="0" presId="urn:diagrams.loki3.com/BracketList"/>
    <dgm:cxn modelId="{45F603F2-CA70-41CA-A3D8-412468670650}" type="presParOf" srcId="{5420D1D3-5678-4E35-984B-06FC3F3844D5}" destId="{ED1E5C59-9661-4004-B4B2-A9C436E6EA2F}" srcOrd="0" destOrd="0" presId="urn:diagrams.loki3.com/BracketList"/>
    <dgm:cxn modelId="{DBCE366C-B69A-4E5B-8944-41DD87735DCF}" type="presParOf" srcId="{5420D1D3-5678-4E35-984B-06FC3F3844D5}" destId="{BD1EDAC5-241B-435D-AEEE-FB969C544D68}" srcOrd="1" destOrd="0" presId="urn:diagrams.loki3.com/BracketList"/>
    <dgm:cxn modelId="{65045BAC-9507-48D9-BED4-414987856B7B}" type="presParOf" srcId="{5420D1D3-5678-4E35-984B-06FC3F3844D5}" destId="{2A58926D-FE6E-45F4-96E6-CB2F6EC6F7C3}" srcOrd="2" destOrd="0" presId="urn:diagrams.loki3.com/BracketList"/>
    <dgm:cxn modelId="{5A01A817-0F4B-46C8-927B-BD149E7C8CA9}" type="presParOf" srcId="{5420D1D3-5678-4E35-984B-06FC3F3844D5}" destId="{7CFAE360-3F1F-48BA-9329-811323EDD75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277F6D-B85B-436D-B702-1766ADBAE8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77BD32-70B5-4FFB-9A35-24835E3254BF}">
      <dgm:prSet phldrT="[Text]" custT="1"/>
      <dgm:spPr/>
      <dgm:t>
        <a:bodyPr/>
        <a:lstStyle/>
        <a:p>
          <a:r>
            <a:rPr lang="en-US" sz="2800" dirty="0"/>
            <a:t>Locks</a:t>
          </a:r>
        </a:p>
      </dgm:t>
    </dgm:pt>
    <dgm:pt modelId="{679F12BD-3AB9-4A25-9562-07D99ED40738}" type="parTrans" cxnId="{EC434757-A5BF-4241-B5AB-82A55CA987CD}">
      <dgm:prSet/>
      <dgm:spPr/>
      <dgm:t>
        <a:bodyPr/>
        <a:lstStyle/>
        <a:p>
          <a:endParaRPr lang="en-US"/>
        </a:p>
      </dgm:t>
    </dgm:pt>
    <dgm:pt modelId="{B8120474-B995-4B87-99B3-D60995780E80}" type="sibTrans" cxnId="{EC434757-A5BF-4241-B5AB-82A55CA987CD}">
      <dgm:prSet/>
      <dgm:spPr/>
      <dgm:t>
        <a:bodyPr/>
        <a:lstStyle/>
        <a:p>
          <a:endParaRPr lang="en-US"/>
        </a:p>
      </dgm:t>
    </dgm:pt>
    <dgm:pt modelId="{8B79A7BD-B1C4-4B11-86C4-F8B615080114}">
      <dgm:prSet phldrT="[Text]" custT="1"/>
      <dgm:spPr/>
      <dgm:t>
        <a:bodyPr/>
        <a:lstStyle/>
        <a:p>
          <a:r>
            <a:rPr lang="en-US" sz="2800" dirty="0"/>
            <a:t>Tokens</a:t>
          </a:r>
        </a:p>
      </dgm:t>
    </dgm:pt>
    <dgm:pt modelId="{299122FE-B795-4E5B-80FF-790452C62DA2}" type="parTrans" cxnId="{628CC960-6529-409C-8F8D-AB034753706D}">
      <dgm:prSet/>
      <dgm:spPr/>
      <dgm:t>
        <a:bodyPr/>
        <a:lstStyle/>
        <a:p>
          <a:endParaRPr lang="en-US"/>
        </a:p>
      </dgm:t>
    </dgm:pt>
    <dgm:pt modelId="{ED8AF76F-C35B-44D9-AC46-351A7447355B}" type="sibTrans" cxnId="{628CC960-6529-409C-8F8D-AB034753706D}">
      <dgm:prSet/>
      <dgm:spPr/>
      <dgm:t>
        <a:bodyPr/>
        <a:lstStyle/>
        <a:p>
          <a:endParaRPr lang="en-US"/>
        </a:p>
      </dgm:t>
    </dgm:pt>
    <dgm:pt modelId="{E71D1ACF-51F3-4059-BE83-7643DC05E4C8}">
      <dgm:prSet phldrT="[Text]" custT="1"/>
      <dgm:spPr/>
      <dgm:t>
        <a:bodyPr/>
        <a:lstStyle/>
        <a:p>
          <a:r>
            <a:rPr lang="en-US" sz="2800" dirty="0"/>
            <a:t>Biometrics</a:t>
          </a:r>
        </a:p>
      </dgm:t>
    </dgm:pt>
    <dgm:pt modelId="{3E084E95-8EE6-4B0D-BAD1-0E2CCE15FAF2}" type="parTrans" cxnId="{AFAA2609-4B5F-4142-B102-BD08CD039AB0}">
      <dgm:prSet/>
      <dgm:spPr/>
      <dgm:t>
        <a:bodyPr/>
        <a:lstStyle/>
        <a:p>
          <a:endParaRPr lang="en-US"/>
        </a:p>
      </dgm:t>
    </dgm:pt>
    <dgm:pt modelId="{74F088C2-FCFD-459A-9762-A98488AEA2B5}" type="sibTrans" cxnId="{AFAA2609-4B5F-4142-B102-BD08CD039AB0}">
      <dgm:prSet/>
      <dgm:spPr/>
      <dgm:t>
        <a:bodyPr/>
        <a:lstStyle/>
        <a:p>
          <a:endParaRPr lang="en-US"/>
        </a:p>
      </dgm:t>
    </dgm:pt>
    <dgm:pt modelId="{02471AE3-DC6A-4A7D-8C39-AAE928A693B2}" type="pres">
      <dgm:prSet presAssocID="{53277F6D-B85B-436D-B702-1766ADBAE82B}" presName="Name0" presStyleCnt="0">
        <dgm:presLayoutVars>
          <dgm:chMax val="7"/>
          <dgm:chPref val="7"/>
          <dgm:dir/>
        </dgm:presLayoutVars>
      </dgm:prSet>
      <dgm:spPr/>
    </dgm:pt>
    <dgm:pt modelId="{C9AE660C-1CAA-44AC-862A-756A2EF3736D}" type="pres">
      <dgm:prSet presAssocID="{53277F6D-B85B-436D-B702-1766ADBAE82B}" presName="Name1" presStyleCnt="0"/>
      <dgm:spPr/>
    </dgm:pt>
    <dgm:pt modelId="{2833AC18-6C0B-4777-BE53-7039E2BFF99B}" type="pres">
      <dgm:prSet presAssocID="{53277F6D-B85B-436D-B702-1766ADBAE82B}" presName="cycle" presStyleCnt="0"/>
      <dgm:spPr/>
    </dgm:pt>
    <dgm:pt modelId="{B3DD611C-FE3A-4F55-9062-40716D131108}" type="pres">
      <dgm:prSet presAssocID="{53277F6D-B85B-436D-B702-1766ADBAE82B}" presName="srcNode" presStyleLbl="node1" presStyleIdx="0" presStyleCnt="3"/>
      <dgm:spPr/>
    </dgm:pt>
    <dgm:pt modelId="{1ECBF5C3-FEAB-43B1-8FF3-D83703D10BDD}" type="pres">
      <dgm:prSet presAssocID="{53277F6D-B85B-436D-B702-1766ADBAE82B}" presName="conn" presStyleLbl="parChTrans1D2" presStyleIdx="0" presStyleCnt="1"/>
      <dgm:spPr/>
    </dgm:pt>
    <dgm:pt modelId="{B8103DFD-2837-4BF6-B779-4535C01E6D26}" type="pres">
      <dgm:prSet presAssocID="{53277F6D-B85B-436D-B702-1766ADBAE82B}" presName="extraNode" presStyleLbl="node1" presStyleIdx="0" presStyleCnt="3"/>
      <dgm:spPr/>
    </dgm:pt>
    <dgm:pt modelId="{04ADDE1D-0C54-4490-9DBA-04A5F3226646}" type="pres">
      <dgm:prSet presAssocID="{53277F6D-B85B-436D-B702-1766ADBAE82B}" presName="dstNode" presStyleLbl="node1" presStyleIdx="0" presStyleCnt="3"/>
      <dgm:spPr/>
    </dgm:pt>
    <dgm:pt modelId="{BFDDEE3D-E4E9-48A7-82CE-B0E5D74E3D53}" type="pres">
      <dgm:prSet presAssocID="{6C77BD32-70B5-4FFB-9A35-24835E3254BF}" presName="text_1" presStyleLbl="node1" presStyleIdx="0" presStyleCnt="3">
        <dgm:presLayoutVars>
          <dgm:bulletEnabled val="1"/>
        </dgm:presLayoutVars>
      </dgm:prSet>
      <dgm:spPr/>
    </dgm:pt>
    <dgm:pt modelId="{37173218-4D57-4899-AA04-88162896314F}" type="pres">
      <dgm:prSet presAssocID="{6C77BD32-70B5-4FFB-9A35-24835E3254BF}" presName="accent_1" presStyleCnt="0"/>
      <dgm:spPr/>
    </dgm:pt>
    <dgm:pt modelId="{61531AF3-B17A-40F2-BD98-1AC8C04FFD67}" type="pres">
      <dgm:prSet presAssocID="{6C77BD32-70B5-4FFB-9A35-24835E3254BF}" presName="accentRepeatNode" presStyleLbl="solidFgAcc1" presStyleIdx="0" presStyleCnt="3"/>
      <dgm:spPr/>
    </dgm:pt>
    <dgm:pt modelId="{C2AC8C9C-FAAD-48E8-9BEC-1971E2298F62}" type="pres">
      <dgm:prSet presAssocID="{8B79A7BD-B1C4-4B11-86C4-F8B615080114}" presName="text_2" presStyleLbl="node1" presStyleIdx="1" presStyleCnt="3">
        <dgm:presLayoutVars>
          <dgm:bulletEnabled val="1"/>
        </dgm:presLayoutVars>
      </dgm:prSet>
      <dgm:spPr/>
    </dgm:pt>
    <dgm:pt modelId="{53888F84-B7CC-485E-A109-EB11AB9009A9}" type="pres">
      <dgm:prSet presAssocID="{8B79A7BD-B1C4-4B11-86C4-F8B615080114}" presName="accent_2" presStyleCnt="0"/>
      <dgm:spPr/>
    </dgm:pt>
    <dgm:pt modelId="{FF44649F-A7F8-444E-85AA-58C9A248416E}" type="pres">
      <dgm:prSet presAssocID="{8B79A7BD-B1C4-4B11-86C4-F8B615080114}" presName="accentRepeatNode" presStyleLbl="solidFgAcc1" presStyleIdx="1" presStyleCnt="3"/>
      <dgm:spPr/>
    </dgm:pt>
    <dgm:pt modelId="{8118C6F9-A668-4780-A912-D32EF968FE25}" type="pres">
      <dgm:prSet presAssocID="{E71D1ACF-51F3-4059-BE83-7643DC05E4C8}" presName="text_3" presStyleLbl="node1" presStyleIdx="2" presStyleCnt="3">
        <dgm:presLayoutVars>
          <dgm:bulletEnabled val="1"/>
        </dgm:presLayoutVars>
      </dgm:prSet>
      <dgm:spPr/>
    </dgm:pt>
    <dgm:pt modelId="{5B64C5E5-6E5C-4C31-80EC-5AF2C4AF4798}" type="pres">
      <dgm:prSet presAssocID="{E71D1ACF-51F3-4059-BE83-7643DC05E4C8}" presName="accent_3" presStyleCnt="0"/>
      <dgm:spPr/>
    </dgm:pt>
    <dgm:pt modelId="{69435307-9107-4266-8DDF-631DF3CAB97C}" type="pres">
      <dgm:prSet presAssocID="{E71D1ACF-51F3-4059-BE83-7643DC05E4C8}" presName="accentRepeatNode" presStyleLbl="solidFgAcc1" presStyleIdx="2" presStyleCnt="3"/>
      <dgm:spPr/>
    </dgm:pt>
  </dgm:ptLst>
  <dgm:cxnLst>
    <dgm:cxn modelId="{AFAA2609-4B5F-4142-B102-BD08CD039AB0}" srcId="{53277F6D-B85B-436D-B702-1766ADBAE82B}" destId="{E71D1ACF-51F3-4059-BE83-7643DC05E4C8}" srcOrd="2" destOrd="0" parTransId="{3E084E95-8EE6-4B0D-BAD1-0E2CCE15FAF2}" sibTransId="{74F088C2-FCFD-459A-9762-A98488AEA2B5}"/>
    <dgm:cxn modelId="{600A9010-CF46-4C5B-86F6-1A7227E2A982}" type="presOf" srcId="{8B79A7BD-B1C4-4B11-86C4-F8B615080114}" destId="{C2AC8C9C-FAAD-48E8-9BEC-1971E2298F62}" srcOrd="0" destOrd="0" presId="urn:microsoft.com/office/officeart/2008/layout/VerticalCurvedList"/>
    <dgm:cxn modelId="{628CC960-6529-409C-8F8D-AB034753706D}" srcId="{53277F6D-B85B-436D-B702-1766ADBAE82B}" destId="{8B79A7BD-B1C4-4B11-86C4-F8B615080114}" srcOrd="1" destOrd="0" parTransId="{299122FE-B795-4E5B-80FF-790452C62DA2}" sibTransId="{ED8AF76F-C35B-44D9-AC46-351A7447355B}"/>
    <dgm:cxn modelId="{FD8B6B62-D475-43A5-848C-2945DC9ADD46}" type="presOf" srcId="{53277F6D-B85B-436D-B702-1766ADBAE82B}" destId="{02471AE3-DC6A-4A7D-8C39-AAE928A693B2}" srcOrd="0" destOrd="0" presId="urn:microsoft.com/office/officeart/2008/layout/VerticalCurvedList"/>
    <dgm:cxn modelId="{C274BD67-8D57-4DEE-A283-0BC52A4A418A}" type="presOf" srcId="{6C77BD32-70B5-4FFB-9A35-24835E3254BF}" destId="{BFDDEE3D-E4E9-48A7-82CE-B0E5D74E3D53}" srcOrd="0" destOrd="0" presId="urn:microsoft.com/office/officeart/2008/layout/VerticalCurvedList"/>
    <dgm:cxn modelId="{EC434757-A5BF-4241-B5AB-82A55CA987CD}" srcId="{53277F6D-B85B-436D-B702-1766ADBAE82B}" destId="{6C77BD32-70B5-4FFB-9A35-24835E3254BF}" srcOrd="0" destOrd="0" parTransId="{679F12BD-3AB9-4A25-9562-07D99ED40738}" sibTransId="{B8120474-B995-4B87-99B3-D60995780E80}"/>
    <dgm:cxn modelId="{80A30A99-83AD-450C-9328-03C224FD2F38}" type="presOf" srcId="{B8120474-B995-4B87-99B3-D60995780E80}" destId="{1ECBF5C3-FEAB-43B1-8FF3-D83703D10BDD}" srcOrd="0" destOrd="0" presId="urn:microsoft.com/office/officeart/2008/layout/VerticalCurvedList"/>
    <dgm:cxn modelId="{EEAC90F0-C098-4C03-8F62-5D2CA62CBAC1}" type="presOf" srcId="{E71D1ACF-51F3-4059-BE83-7643DC05E4C8}" destId="{8118C6F9-A668-4780-A912-D32EF968FE25}" srcOrd="0" destOrd="0" presId="urn:microsoft.com/office/officeart/2008/layout/VerticalCurvedList"/>
    <dgm:cxn modelId="{5DE268C6-449E-494B-99DD-95F27E34ADC5}" type="presParOf" srcId="{02471AE3-DC6A-4A7D-8C39-AAE928A693B2}" destId="{C9AE660C-1CAA-44AC-862A-756A2EF3736D}" srcOrd="0" destOrd="0" presId="urn:microsoft.com/office/officeart/2008/layout/VerticalCurvedList"/>
    <dgm:cxn modelId="{6A3928F8-F234-4081-AB23-3F0368737C4D}" type="presParOf" srcId="{C9AE660C-1CAA-44AC-862A-756A2EF3736D}" destId="{2833AC18-6C0B-4777-BE53-7039E2BFF99B}" srcOrd="0" destOrd="0" presId="urn:microsoft.com/office/officeart/2008/layout/VerticalCurvedList"/>
    <dgm:cxn modelId="{87018031-F7BA-499D-A7A2-2A30067F7C73}" type="presParOf" srcId="{2833AC18-6C0B-4777-BE53-7039E2BFF99B}" destId="{B3DD611C-FE3A-4F55-9062-40716D131108}" srcOrd="0" destOrd="0" presId="urn:microsoft.com/office/officeart/2008/layout/VerticalCurvedList"/>
    <dgm:cxn modelId="{F42CC2C1-A77C-460D-B3AB-4DB1B37BFCC4}" type="presParOf" srcId="{2833AC18-6C0B-4777-BE53-7039E2BFF99B}" destId="{1ECBF5C3-FEAB-43B1-8FF3-D83703D10BDD}" srcOrd="1" destOrd="0" presId="urn:microsoft.com/office/officeart/2008/layout/VerticalCurvedList"/>
    <dgm:cxn modelId="{1725DAB1-C6DA-4B15-8A12-70CD7E87F946}" type="presParOf" srcId="{2833AC18-6C0B-4777-BE53-7039E2BFF99B}" destId="{B8103DFD-2837-4BF6-B779-4535C01E6D26}" srcOrd="2" destOrd="0" presId="urn:microsoft.com/office/officeart/2008/layout/VerticalCurvedList"/>
    <dgm:cxn modelId="{B0B7A0FF-F563-4419-BDD7-CB5EF32750AF}" type="presParOf" srcId="{2833AC18-6C0B-4777-BE53-7039E2BFF99B}" destId="{04ADDE1D-0C54-4490-9DBA-04A5F3226646}" srcOrd="3" destOrd="0" presId="urn:microsoft.com/office/officeart/2008/layout/VerticalCurvedList"/>
    <dgm:cxn modelId="{7F8B99EA-3500-4B1B-AEE3-A1E643EA08B7}" type="presParOf" srcId="{C9AE660C-1CAA-44AC-862A-756A2EF3736D}" destId="{BFDDEE3D-E4E9-48A7-82CE-B0E5D74E3D53}" srcOrd="1" destOrd="0" presId="urn:microsoft.com/office/officeart/2008/layout/VerticalCurvedList"/>
    <dgm:cxn modelId="{E7F3C649-6897-445F-9541-F785719E5A15}" type="presParOf" srcId="{C9AE660C-1CAA-44AC-862A-756A2EF3736D}" destId="{37173218-4D57-4899-AA04-88162896314F}" srcOrd="2" destOrd="0" presId="urn:microsoft.com/office/officeart/2008/layout/VerticalCurvedList"/>
    <dgm:cxn modelId="{5A4535FB-1650-4E36-8C6B-4E3C41D2FDF4}" type="presParOf" srcId="{37173218-4D57-4899-AA04-88162896314F}" destId="{61531AF3-B17A-40F2-BD98-1AC8C04FFD67}" srcOrd="0" destOrd="0" presId="urn:microsoft.com/office/officeart/2008/layout/VerticalCurvedList"/>
    <dgm:cxn modelId="{114ED58C-4EB7-4F43-8EC8-DEA24805B4B0}" type="presParOf" srcId="{C9AE660C-1CAA-44AC-862A-756A2EF3736D}" destId="{C2AC8C9C-FAAD-48E8-9BEC-1971E2298F62}" srcOrd="3" destOrd="0" presId="urn:microsoft.com/office/officeart/2008/layout/VerticalCurvedList"/>
    <dgm:cxn modelId="{8FC9D442-50A7-4822-B30D-B43279F37AC3}" type="presParOf" srcId="{C9AE660C-1CAA-44AC-862A-756A2EF3736D}" destId="{53888F84-B7CC-485E-A109-EB11AB9009A9}" srcOrd="4" destOrd="0" presId="urn:microsoft.com/office/officeart/2008/layout/VerticalCurvedList"/>
    <dgm:cxn modelId="{47A2EF96-8823-4FB9-9EED-1EFADC80F3CF}" type="presParOf" srcId="{53888F84-B7CC-485E-A109-EB11AB9009A9}" destId="{FF44649F-A7F8-444E-85AA-58C9A248416E}" srcOrd="0" destOrd="0" presId="urn:microsoft.com/office/officeart/2008/layout/VerticalCurvedList"/>
    <dgm:cxn modelId="{CC82EF71-B1D3-4C94-9549-4DDC71EF9781}" type="presParOf" srcId="{C9AE660C-1CAA-44AC-862A-756A2EF3736D}" destId="{8118C6F9-A668-4780-A912-D32EF968FE25}" srcOrd="5" destOrd="0" presId="urn:microsoft.com/office/officeart/2008/layout/VerticalCurvedList"/>
    <dgm:cxn modelId="{2443E3AD-F6FB-44E6-89A1-8B6F3CFBE325}" type="presParOf" srcId="{C9AE660C-1CAA-44AC-862A-756A2EF3736D}" destId="{5B64C5E5-6E5C-4C31-80EC-5AF2C4AF4798}" srcOrd="6" destOrd="0" presId="urn:microsoft.com/office/officeart/2008/layout/VerticalCurvedList"/>
    <dgm:cxn modelId="{7B85F184-F6B8-450B-B78E-D3DE6B003455}" type="presParOf" srcId="{5B64C5E5-6E5C-4C31-80EC-5AF2C4AF4798}" destId="{69435307-9107-4266-8DDF-631DF3CAB9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110BF-DABD-403F-91B8-318EAB41C460}">
      <dsp:nvSpPr>
        <dsp:cNvPr id="0" name=""/>
        <dsp:cNvSpPr/>
      </dsp:nvSpPr>
      <dsp:spPr>
        <a:xfrm>
          <a:off x="-5518460" y="-844899"/>
          <a:ext cx="6570609" cy="657060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D12A6-D9D6-4E6F-9242-1EC0044FC251}">
      <dsp:nvSpPr>
        <dsp:cNvPr id="0" name=""/>
        <dsp:cNvSpPr/>
      </dsp:nvSpPr>
      <dsp:spPr>
        <a:xfrm>
          <a:off x="550799" y="375236"/>
          <a:ext cx="7680563" cy="75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99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Passwords</a:t>
          </a:r>
        </a:p>
      </dsp:txBody>
      <dsp:txXfrm>
        <a:off x="550799" y="375236"/>
        <a:ext cx="7680563" cy="750863"/>
      </dsp:txXfrm>
    </dsp:sp>
    <dsp:sp modelId="{1631E584-6C57-4359-8573-EF1439FA2E17}">
      <dsp:nvSpPr>
        <dsp:cNvPr id="0" name=""/>
        <dsp:cNvSpPr/>
      </dsp:nvSpPr>
      <dsp:spPr>
        <a:xfrm>
          <a:off x="81509" y="281378"/>
          <a:ext cx="938579" cy="9385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DB34C-66EA-40AF-896A-F29FE2771DF4}">
      <dsp:nvSpPr>
        <dsp:cNvPr id="0" name=""/>
        <dsp:cNvSpPr/>
      </dsp:nvSpPr>
      <dsp:spPr>
        <a:xfrm>
          <a:off x="981287" y="1501727"/>
          <a:ext cx="7250075" cy="75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99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Password screen savers and session controls</a:t>
          </a:r>
        </a:p>
      </dsp:txBody>
      <dsp:txXfrm>
        <a:off x="981287" y="1501727"/>
        <a:ext cx="7250075" cy="750863"/>
      </dsp:txXfrm>
    </dsp:sp>
    <dsp:sp modelId="{9AEB8077-B6CC-422E-9373-9C50F836007C}">
      <dsp:nvSpPr>
        <dsp:cNvPr id="0" name=""/>
        <dsp:cNvSpPr/>
      </dsp:nvSpPr>
      <dsp:spPr>
        <a:xfrm>
          <a:off x="511997" y="1407869"/>
          <a:ext cx="938579" cy="9385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11459-8B12-4477-BC53-C736F4EEF669}">
      <dsp:nvSpPr>
        <dsp:cNvPr id="0" name=""/>
        <dsp:cNvSpPr/>
      </dsp:nvSpPr>
      <dsp:spPr>
        <a:xfrm>
          <a:off x="981287" y="2628219"/>
          <a:ext cx="7250075" cy="75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99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Hard drive and mobile device encryption</a:t>
          </a:r>
        </a:p>
      </dsp:txBody>
      <dsp:txXfrm>
        <a:off x="981287" y="2628219"/>
        <a:ext cx="7250075" cy="750863"/>
      </dsp:txXfrm>
    </dsp:sp>
    <dsp:sp modelId="{096F591C-084F-42E0-96D8-F9DF9EE9D43A}">
      <dsp:nvSpPr>
        <dsp:cNvPr id="0" name=""/>
        <dsp:cNvSpPr/>
      </dsp:nvSpPr>
      <dsp:spPr>
        <a:xfrm>
          <a:off x="511997" y="2534361"/>
          <a:ext cx="938579" cy="9385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DCB51-F6DC-4237-AC5B-E261C93826AB}">
      <dsp:nvSpPr>
        <dsp:cNvPr id="0" name=""/>
        <dsp:cNvSpPr/>
      </dsp:nvSpPr>
      <dsp:spPr>
        <a:xfrm>
          <a:off x="550799" y="3754710"/>
          <a:ext cx="7680563" cy="75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99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Controls for printers, scanners, fax machines, and Voice over Internet Protocol (VoIP) telephone systems</a:t>
          </a:r>
        </a:p>
      </dsp:txBody>
      <dsp:txXfrm>
        <a:off x="550799" y="3754710"/>
        <a:ext cx="7680563" cy="750863"/>
      </dsp:txXfrm>
    </dsp:sp>
    <dsp:sp modelId="{8DEE9202-9B47-4162-9E59-29F39BA03978}">
      <dsp:nvSpPr>
        <dsp:cNvPr id="0" name=""/>
        <dsp:cNvSpPr/>
      </dsp:nvSpPr>
      <dsp:spPr>
        <a:xfrm>
          <a:off x="81509" y="3660852"/>
          <a:ext cx="938579" cy="9385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DB91F-3402-4DBB-BABE-BC452BD46DD0}">
      <dsp:nvSpPr>
        <dsp:cNvPr id="0" name=""/>
        <dsp:cNvSpPr/>
      </dsp:nvSpPr>
      <dsp:spPr>
        <a:xfrm>
          <a:off x="2438400" y="496"/>
          <a:ext cx="36576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ea typeface="ＭＳ Ｐゴシック"/>
            </a:rPr>
            <a:t>Warded and pin and tumbler</a:t>
          </a:r>
          <a:endParaRPr lang="en-US" sz="2800" kern="1200" dirty="0"/>
        </a:p>
      </dsp:txBody>
      <dsp:txXfrm>
        <a:off x="2438400" y="242342"/>
        <a:ext cx="2932063" cy="1451073"/>
      </dsp:txXfrm>
    </dsp:sp>
    <dsp:sp modelId="{F449E49D-41FF-48BA-A871-253BEBAC2B14}">
      <dsp:nvSpPr>
        <dsp:cNvPr id="0" name=""/>
        <dsp:cNvSpPr/>
      </dsp:nvSpPr>
      <dsp:spPr>
        <a:xfrm>
          <a:off x="0" y="496"/>
          <a:ext cx="2438400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a typeface="ＭＳ Ｐゴシック"/>
            </a:rPr>
            <a:t>Mechanical</a:t>
          </a:r>
          <a:endParaRPr lang="en-US" sz="2800" kern="1200" dirty="0"/>
        </a:p>
      </dsp:txBody>
      <dsp:txXfrm>
        <a:off x="94447" y="94943"/>
        <a:ext cx="2249506" cy="1745871"/>
      </dsp:txXfrm>
    </dsp:sp>
    <dsp:sp modelId="{1110EB4B-C415-44A7-BDEF-E0EC1F6389BF}">
      <dsp:nvSpPr>
        <dsp:cNvPr id="0" name=""/>
        <dsp:cNvSpPr/>
      </dsp:nvSpPr>
      <dsp:spPr>
        <a:xfrm>
          <a:off x="2438400" y="2128738"/>
          <a:ext cx="36576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ea typeface="ＭＳ Ｐゴシック"/>
            </a:rPr>
            <a:t>Smart and programmable</a:t>
          </a:r>
        </a:p>
      </dsp:txBody>
      <dsp:txXfrm>
        <a:off x="2438400" y="2370584"/>
        <a:ext cx="2932063" cy="1451073"/>
      </dsp:txXfrm>
    </dsp:sp>
    <dsp:sp modelId="{A320A39F-90A3-4B55-854F-1660530C17E7}">
      <dsp:nvSpPr>
        <dsp:cNvPr id="0" name=""/>
        <dsp:cNvSpPr/>
      </dsp:nvSpPr>
      <dsp:spPr>
        <a:xfrm>
          <a:off x="0" y="2128738"/>
          <a:ext cx="2438400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a typeface="ＭＳ Ｐゴシック"/>
            </a:rPr>
            <a:t>Cipher</a:t>
          </a:r>
        </a:p>
      </dsp:txBody>
      <dsp:txXfrm>
        <a:off x="94447" y="2223185"/>
        <a:ext cx="2249506" cy="17458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2F5BD-3C99-43E8-8974-D447CCFF6A3B}">
      <dsp:nvSpPr>
        <dsp:cNvPr id="0" name=""/>
        <dsp:cNvSpPr/>
      </dsp:nvSpPr>
      <dsp:spPr>
        <a:xfrm>
          <a:off x="1013" y="633416"/>
          <a:ext cx="3687743" cy="1076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Tension wrenches</a:t>
          </a:r>
        </a:p>
      </dsp:txBody>
      <dsp:txXfrm>
        <a:off x="32543" y="664946"/>
        <a:ext cx="3624683" cy="1013466"/>
      </dsp:txXfrm>
    </dsp:sp>
    <dsp:sp modelId="{DF2E1E15-948C-4243-9F49-5DE54CDDFE63}">
      <dsp:nvSpPr>
        <dsp:cNvPr id="0" name=""/>
        <dsp:cNvSpPr/>
      </dsp:nvSpPr>
      <dsp:spPr>
        <a:xfrm>
          <a:off x="369787" y="1709943"/>
          <a:ext cx="368774" cy="1382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903"/>
              </a:lnTo>
              <a:lnTo>
                <a:pt x="368774" y="13829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06266-ADB5-46D0-AB9A-99A210CD2521}">
      <dsp:nvSpPr>
        <dsp:cNvPr id="0" name=""/>
        <dsp:cNvSpPr/>
      </dsp:nvSpPr>
      <dsp:spPr>
        <a:xfrm>
          <a:off x="738561" y="2170911"/>
          <a:ext cx="2950195" cy="1843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Similar to small, angled flathead screwdrivers</a:t>
          </a:r>
        </a:p>
      </dsp:txBody>
      <dsp:txXfrm>
        <a:off x="792566" y="2224916"/>
        <a:ext cx="2842185" cy="1735861"/>
      </dsp:txXfrm>
    </dsp:sp>
    <dsp:sp modelId="{BDAE9D6D-2794-4172-8790-9A5D1006B611}">
      <dsp:nvSpPr>
        <dsp:cNvPr id="0" name=""/>
        <dsp:cNvSpPr/>
      </dsp:nvSpPr>
      <dsp:spPr>
        <a:xfrm>
          <a:off x="4610692" y="633416"/>
          <a:ext cx="3687743" cy="1076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Picks</a:t>
          </a:r>
        </a:p>
      </dsp:txBody>
      <dsp:txXfrm>
        <a:off x="4642222" y="664946"/>
        <a:ext cx="3624683" cy="1013466"/>
      </dsp:txXfrm>
    </dsp:sp>
    <dsp:sp modelId="{DAA6C921-41BB-4502-A24E-DBFB372E57E1}">
      <dsp:nvSpPr>
        <dsp:cNvPr id="0" name=""/>
        <dsp:cNvSpPr/>
      </dsp:nvSpPr>
      <dsp:spPr>
        <a:xfrm>
          <a:off x="4979467" y="1709943"/>
          <a:ext cx="368774" cy="1382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903"/>
              </a:lnTo>
              <a:lnTo>
                <a:pt x="368774" y="13829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CC8EB-FAD3-40B9-B16B-DFA88004AF22}">
      <dsp:nvSpPr>
        <dsp:cNvPr id="0" name=""/>
        <dsp:cNvSpPr/>
      </dsp:nvSpPr>
      <dsp:spPr>
        <a:xfrm>
          <a:off x="5348241" y="2170911"/>
          <a:ext cx="2950195" cy="1843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Similar to dentist picks; small, angled and pointed </a:t>
          </a:r>
        </a:p>
      </dsp:txBody>
      <dsp:txXfrm>
        <a:off x="5402246" y="2224916"/>
        <a:ext cx="2842185" cy="17358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3BFE-9A91-49BA-8888-45A31931B0BF}">
      <dsp:nvSpPr>
        <dsp:cNvPr id="0" name=""/>
        <dsp:cNvSpPr/>
      </dsp:nvSpPr>
      <dsp:spPr>
        <a:xfrm>
          <a:off x="823461" y="3885"/>
          <a:ext cx="2078914" cy="124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Finger scan systems</a:t>
          </a:r>
        </a:p>
      </dsp:txBody>
      <dsp:txXfrm>
        <a:off x="823461" y="3885"/>
        <a:ext cx="2078914" cy="1247348"/>
      </dsp:txXfrm>
    </dsp:sp>
    <dsp:sp modelId="{993475A3-F968-4E23-A432-CD1589348515}">
      <dsp:nvSpPr>
        <dsp:cNvPr id="0" name=""/>
        <dsp:cNvSpPr/>
      </dsp:nvSpPr>
      <dsp:spPr>
        <a:xfrm>
          <a:off x="3110267" y="3885"/>
          <a:ext cx="2078914" cy="124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 geometry systems</a:t>
          </a:r>
        </a:p>
      </dsp:txBody>
      <dsp:txXfrm>
        <a:off x="3110267" y="3885"/>
        <a:ext cx="2078914" cy="1247348"/>
      </dsp:txXfrm>
    </dsp:sp>
    <dsp:sp modelId="{D97B2B54-D94A-4A76-9918-58637D931130}">
      <dsp:nvSpPr>
        <dsp:cNvPr id="0" name=""/>
        <dsp:cNvSpPr/>
      </dsp:nvSpPr>
      <dsp:spPr>
        <a:xfrm>
          <a:off x="5397073" y="3885"/>
          <a:ext cx="2078914" cy="124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Palm scan systems</a:t>
          </a:r>
        </a:p>
      </dsp:txBody>
      <dsp:txXfrm>
        <a:off x="5397073" y="3885"/>
        <a:ext cx="2078914" cy="1247348"/>
      </dsp:txXfrm>
    </dsp:sp>
    <dsp:sp modelId="{6D9AB8F5-7134-4078-BF28-26E544CAA153}">
      <dsp:nvSpPr>
        <dsp:cNvPr id="0" name=""/>
        <dsp:cNvSpPr/>
      </dsp:nvSpPr>
      <dsp:spPr>
        <a:xfrm>
          <a:off x="823461" y="1459125"/>
          <a:ext cx="2078914" cy="124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Retina pattern systems</a:t>
          </a:r>
        </a:p>
      </dsp:txBody>
      <dsp:txXfrm>
        <a:off x="823461" y="1459125"/>
        <a:ext cx="2078914" cy="1247348"/>
      </dsp:txXfrm>
    </dsp:sp>
    <dsp:sp modelId="{65B085EF-8A68-4C34-A2A4-EB9BD8216337}">
      <dsp:nvSpPr>
        <dsp:cNvPr id="0" name=""/>
        <dsp:cNvSpPr/>
      </dsp:nvSpPr>
      <dsp:spPr>
        <a:xfrm>
          <a:off x="3110267" y="1459125"/>
          <a:ext cx="2078914" cy="124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Iris recognition</a:t>
          </a:r>
        </a:p>
      </dsp:txBody>
      <dsp:txXfrm>
        <a:off x="3110267" y="1459125"/>
        <a:ext cx="2078914" cy="1247348"/>
      </dsp:txXfrm>
    </dsp:sp>
    <dsp:sp modelId="{DBFC100A-9E03-4B7B-86F1-4B3AD39B1C1F}">
      <dsp:nvSpPr>
        <dsp:cNvPr id="0" name=""/>
        <dsp:cNvSpPr/>
      </dsp:nvSpPr>
      <dsp:spPr>
        <a:xfrm>
          <a:off x="5397073" y="1459125"/>
          <a:ext cx="2078914" cy="124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Voice recognition</a:t>
          </a:r>
        </a:p>
      </dsp:txBody>
      <dsp:txXfrm>
        <a:off x="5397073" y="1459125"/>
        <a:ext cx="2078914" cy="1247348"/>
      </dsp:txXfrm>
    </dsp:sp>
    <dsp:sp modelId="{4BCC02F8-E186-4379-9C1B-2427919DF00D}">
      <dsp:nvSpPr>
        <dsp:cNvPr id="0" name=""/>
        <dsp:cNvSpPr/>
      </dsp:nvSpPr>
      <dsp:spPr>
        <a:xfrm>
          <a:off x="3110267" y="2914365"/>
          <a:ext cx="2078914" cy="124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Keyboard dynamics</a:t>
          </a:r>
        </a:p>
      </dsp:txBody>
      <dsp:txXfrm>
        <a:off x="3110267" y="2914365"/>
        <a:ext cx="2078914" cy="12473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D690F-BECF-4765-B5F9-AE60BD326DB9}">
      <dsp:nvSpPr>
        <dsp:cNvPr id="0" name=""/>
        <dsp:cNvSpPr/>
      </dsp:nvSpPr>
      <dsp:spPr>
        <a:xfrm>
          <a:off x="-5255288" y="-804890"/>
          <a:ext cx="6257980" cy="6257980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1BF25-3F37-46F7-816C-411D0982DD00}">
      <dsp:nvSpPr>
        <dsp:cNvPr id="0" name=""/>
        <dsp:cNvSpPr/>
      </dsp:nvSpPr>
      <dsp:spPr>
        <a:xfrm>
          <a:off x="438521" y="290419"/>
          <a:ext cx="7796514" cy="581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Theft</a:t>
          </a:r>
        </a:p>
      </dsp:txBody>
      <dsp:txXfrm>
        <a:off x="438521" y="290419"/>
        <a:ext cx="7796514" cy="581210"/>
      </dsp:txXfrm>
    </dsp:sp>
    <dsp:sp modelId="{356215A2-0009-490D-8A6D-7AA0828054DA}">
      <dsp:nvSpPr>
        <dsp:cNvPr id="0" name=""/>
        <dsp:cNvSpPr/>
      </dsp:nvSpPr>
      <dsp:spPr>
        <a:xfrm>
          <a:off x="75265" y="217768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003D-9C6E-49BE-9A56-3B9FB51AB441}">
      <dsp:nvSpPr>
        <dsp:cNvPr id="0" name=""/>
        <dsp:cNvSpPr/>
      </dsp:nvSpPr>
      <dsp:spPr>
        <a:xfrm>
          <a:off x="855000" y="1161957"/>
          <a:ext cx="7380036" cy="581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Vandalism</a:t>
          </a:r>
        </a:p>
      </dsp:txBody>
      <dsp:txXfrm>
        <a:off x="855000" y="1161957"/>
        <a:ext cx="7380036" cy="581210"/>
      </dsp:txXfrm>
    </dsp:sp>
    <dsp:sp modelId="{C44E6EF7-2324-4A35-BB33-DA86ADB4D0B3}">
      <dsp:nvSpPr>
        <dsp:cNvPr id="0" name=""/>
        <dsp:cNvSpPr/>
      </dsp:nvSpPr>
      <dsp:spPr>
        <a:xfrm>
          <a:off x="491743" y="1089305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3A68D-2FF1-4D8F-8311-7C391078139B}">
      <dsp:nvSpPr>
        <dsp:cNvPr id="0" name=""/>
        <dsp:cNvSpPr/>
      </dsp:nvSpPr>
      <dsp:spPr>
        <a:xfrm>
          <a:off x="982826" y="2033494"/>
          <a:ext cx="7252210" cy="581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Destruction</a:t>
          </a:r>
        </a:p>
      </dsp:txBody>
      <dsp:txXfrm>
        <a:off x="982826" y="2033494"/>
        <a:ext cx="7252210" cy="581210"/>
      </dsp:txXfrm>
    </dsp:sp>
    <dsp:sp modelId="{7D1AAD36-B2CC-46C4-BD38-B20D15A72C19}">
      <dsp:nvSpPr>
        <dsp:cNvPr id="0" name=""/>
        <dsp:cNvSpPr/>
      </dsp:nvSpPr>
      <dsp:spPr>
        <a:xfrm>
          <a:off x="619569" y="1960843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3BC00-86CE-4DE8-8E9C-197DBFA4F387}">
      <dsp:nvSpPr>
        <dsp:cNvPr id="0" name=""/>
        <dsp:cNvSpPr/>
      </dsp:nvSpPr>
      <dsp:spPr>
        <a:xfrm>
          <a:off x="855000" y="2905032"/>
          <a:ext cx="7380036" cy="581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Terrorism</a:t>
          </a:r>
        </a:p>
      </dsp:txBody>
      <dsp:txXfrm>
        <a:off x="855000" y="2905032"/>
        <a:ext cx="7380036" cy="581210"/>
      </dsp:txXfrm>
    </dsp:sp>
    <dsp:sp modelId="{C74A7D9D-49C9-40FF-B67B-97A5C716EF8D}">
      <dsp:nvSpPr>
        <dsp:cNvPr id="0" name=""/>
        <dsp:cNvSpPr/>
      </dsp:nvSpPr>
      <dsp:spPr>
        <a:xfrm>
          <a:off x="491743" y="2832380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D2C2A-05A2-4AA3-93DE-394991282FDB}">
      <dsp:nvSpPr>
        <dsp:cNvPr id="0" name=""/>
        <dsp:cNvSpPr/>
      </dsp:nvSpPr>
      <dsp:spPr>
        <a:xfrm>
          <a:off x="438521" y="3776569"/>
          <a:ext cx="7796514" cy="581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Accidental</a:t>
          </a:r>
        </a:p>
      </dsp:txBody>
      <dsp:txXfrm>
        <a:off x="438521" y="3776569"/>
        <a:ext cx="7796514" cy="581210"/>
      </dsp:txXfrm>
    </dsp:sp>
    <dsp:sp modelId="{E864DF51-EAAB-41E4-B121-63E059AEA346}">
      <dsp:nvSpPr>
        <dsp:cNvPr id="0" name=""/>
        <dsp:cNvSpPr/>
      </dsp:nvSpPr>
      <dsp:spPr>
        <a:xfrm>
          <a:off x="75265" y="3703918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161B8-4824-45F0-8BCD-D4EE119945CF}">
      <dsp:nvSpPr>
        <dsp:cNvPr id="0" name=""/>
        <dsp:cNvSpPr/>
      </dsp:nvSpPr>
      <dsp:spPr>
        <a:xfrm>
          <a:off x="776047" y="2681"/>
          <a:ext cx="2998824" cy="689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Keystroke loggers</a:t>
          </a:r>
        </a:p>
      </dsp:txBody>
      <dsp:txXfrm>
        <a:off x="796242" y="22876"/>
        <a:ext cx="2958434" cy="649129"/>
      </dsp:txXfrm>
    </dsp:sp>
    <dsp:sp modelId="{5A27D41D-9885-4DF6-A6D4-D4FAAD60BCB7}">
      <dsp:nvSpPr>
        <dsp:cNvPr id="0" name=""/>
        <dsp:cNvSpPr/>
      </dsp:nvSpPr>
      <dsp:spPr>
        <a:xfrm>
          <a:off x="1075929" y="692200"/>
          <a:ext cx="299882" cy="1124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559"/>
              </a:lnTo>
              <a:lnTo>
                <a:pt x="299882" y="11245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EB9D4-3B34-4E9C-B9E5-69E7C75186EF}">
      <dsp:nvSpPr>
        <dsp:cNvPr id="0" name=""/>
        <dsp:cNvSpPr/>
      </dsp:nvSpPr>
      <dsp:spPr>
        <a:xfrm>
          <a:off x="1375812" y="1067054"/>
          <a:ext cx="2399059" cy="149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Physical devices used to record everything a person types on the keyboard</a:t>
          </a:r>
        </a:p>
      </dsp:txBody>
      <dsp:txXfrm>
        <a:off x="1419728" y="1110970"/>
        <a:ext cx="2311227" cy="1411580"/>
      </dsp:txXfrm>
    </dsp:sp>
    <dsp:sp modelId="{562B17D7-7B63-4BEE-ABA3-1CB93639175F}">
      <dsp:nvSpPr>
        <dsp:cNvPr id="0" name=""/>
        <dsp:cNvSpPr/>
      </dsp:nvSpPr>
      <dsp:spPr>
        <a:xfrm>
          <a:off x="1075929" y="692200"/>
          <a:ext cx="299882" cy="2998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8824"/>
              </a:lnTo>
              <a:lnTo>
                <a:pt x="299882" y="2998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09507-DDA5-4DB0-8C56-CF4FD40D36F7}">
      <dsp:nvSpPr>
        <dsp:cNvPr id="0" name=""/>
        <dsp:cNvSpPr/>
      </dsp:nvSpPr>
      <dsp:spPr>
        <a:xfrm>
          <a:off x="1375812" y="2941319"/>
          <a:ext cx="2399059" cy="149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Keyboard cable, inside keyboards, or software on system</a:t>
          </a:r>
        </a:p>
      </dsp:txBody>
      <dsp:txXfrm>
        <a:off x="1419728" y="2985235"/>
        <a:ext cx="2311227" cy="1411580"/>
      </dsp:txXfrm>
    </dsp:sp>
    <dsp:sp modelId="{71D79C60-F154-474C-907F-05D43701839A}">
      <dsp:nvSpPr>
        <dsp:cNvPr id="0" name=""/>
        <dsp:cNvSpPr/>
      </dsp:nvSpPr>
      <dsp:spPr>
        <a:xfrm>
          <a:off x="4524578" y="2681"/>
          <a:ext cx="2998824" cy="689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Sniffers</a:t>
          </a:r>
        </a:p>
      </dsp:txBody>
      <dsp:txXfrm>
        <a:off x="4544773" y="22876"/>
        <a:ext cx="2958434" cy="649129"/>
      </dsp:txXfrm>
    </dsp:sp>
    <dsp:sp modelId="{4C78A747-435A-41F2-9E66-3D52A199C6A4}">
      <dsp:nvSpPr>
        <dsp:cNvPr id="0" name=""/>
        <dsp:cNvSpPr/>
      </dsp:nvSpPr>
      <dsp:spPr>
        <a:xfrm>
          <a:off x="4824460" y="692200"/>
          <a:ext cx="299882" cy="1124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559"/>
              </a:lnTo>
              <a:lnTo>
                <a:pt x="299882" y="11245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59E77-E0C6-45D1-9719-0481E28EDA07}">
      <dsp:nvSpPr>
        <dsp:cNvPr id="0" name=""/>
        <dsp:cNvSpPr/>
      </dsp:nvSpPr>
      <dsp:spPr>
        <a:xfrm>
          <a:off x="5124343" y="1067054"/>
          <a:ext cx="2399059" cy="149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Passive sniffing relies on “promiscuous mode” in network cards</a:t>
          </a:r>
        </a:p>
      </dsp:txBody>
      <dsp:txXfrm>
        <a:off x="5168259" y="1110970"/>
        <a:ext cx="2311227" cy="1411580"/>
      </dsp:txXfrm>
    </dsp:sp>
    <dsp:sp modelId="{045E7ED8-B46D-4020-AE9D-41EB1FB40C84}">
      <dsp:nvSpPr>
        <dsp:cNvPr id="0" name=""/>
        <dsp:cNvSpPr/>
      </dsp:nvSpPr>
      <dsp:spPr>
        <a:xfrm>
          <a:off x="4824460" y="692200"/>
          <a:ext cx="299882" cy="2998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8824"/>
              </a:lnTo>
              <a:lnTo>
                <a:pt x="299882" y="2998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B0DB9-EB89-4428-AAEA-B9B9696E53EC}">
      <dsp:nvSpPr>
        <dsp:cNvPr id="0" name=""/>
        <dsp:cNvSpPr/>
      </dsp:nvSpPr>
      <dsp:spPr>
        <a:xfrm>
          <a:off x="5124343" y="2941319"/>
          <a:ext cx="2399059" cy="149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Active sniffing relies on injecting packets into the network</a:t>
          </a:r>
        </a:p>
      </dsp:txBody>
      <dsp:txXfrm>
        <a:off x="5168259" y="2985235"/>
        <a:ext cx="2311227" cy="1411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A5C5-4275-41FD-9516-7D0EAFC7B09F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4A5C2-C1B3-4C5C-B78B-95B988C147AC}">
      <dsp:nvSpPr>
        <dsp:cNvPr id="0" name=""/>
        <dsp:cNvSpPr/>
      </dsp:nvSpPr>
      <dsp:spPr>
        <a:xfrm>
          <a:off x="0" y="0"/>
          <a:ext cx="121920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Sanitization	</a:t>
          </a:r>
        </a:p>
      </dsp:txBody>
      <dsp:txXfrm>
        <a:off x="0" y="0"/>
        <a:ext cx="1219200" cy="4064000"/>
      </dsp:txXfrm>
    </dsp:sp>
    <dsp:sp modelId="{59CB6A95-A1D9-435D-8EE7-27AE37FD52F3}">
      <dsp:nvSpPr>
        <dsp:cNvPr id="0" name=""/>
        <dsp:cNvSpPr/>
      </dsp:nvSpPr>
      <dsp:spPr>
        <a:xfrm>
          <a:off x="1310640" y="63500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Drive Wiping</a:t>
          </a:r>
        </a:p>
      </dsp:txBody>
      <dsp:txXfrm>
        <a:off x="1310640" y="63500"/>
        <a:ext cx="4785360" cy="1269999"/>
      </dsp:txXfrm>
    </dsp:sp>
    <dsp:sp modelId="{6DFDFF95-6DCC-4478-92DF-E2010C4A2298}">
      <dsp:nvSpPr>
        <dsp:cNvPr id="0" name=""/>
        <dsp:cNvSpPr/>
      </dsp:nvSpPr>
      <dsp:spPr>
        <a:xfrm>
          <a:off x="1219199" y="13334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BA943-5846-409E-8C21-13801C6E9B42}">
      <dsp:nvSpPr>
        <dsp:cNvPr id="0" name=""/>
        <dsp:cNvSpPr/>
      </dsp:nvSpPr>
      <dsp:spPr>
        <a:xfrm>
          <a:off x="1310640" y="1396999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Zeroization</a:t>
          </a:r>
        </a:p>
      </dsp:txBody>
      <dsp:txXfrm>
        <a:off x="1310640" y="1396999"/>
        <a:ext cx="4785360" cy="1269999"/>
      </dsp:txXfrm>
    </dsp:sp>
    <dsp:sp modelId="{710DEB08-600F-4AA7-8C66-30C4180E81E0}">
      <dsp:nvSpPr>
        <dsp:cNvPr id="0" name=""/>
        <dsp:cNvSpPr/>
      </dsp:nvSpPr>
      <dsp:spPr>
        <a:xfrm>
          <a:off x="1219199" y="26669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7A37F-27CA-486D-95AD-3F345A66832F}">
      <dsp:nvSpPr>
        <dsp:cNvPr id="0" name=""/>
        <dsp:cNvSpPr/>
      </dsp:nvSpPr>
      <dsp:spPr>
        <a:xfrm>
          <a:off x="1310640" y="2730499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Degaussing</a:t>
          </a:r>
        </a:p>
      </dsp:txBody>
      <dsp:txXfrm>
        <a:off x="1310640" y="2730499"/>
        <a:ext cx="4785360" cy="1269999"/>
      </dsp:txXfrm>
    </dsp:sp>
    <dsp:sp modelId="{A2783E9C-F04D-4931-8E97-0877CC07E6B8}">
      <dsp:nvSpPr>
        <dsp:cNvPr id="0" name=""/>
        <dsp:cNvSpPr/>
      </dsp:nvSpPr>
      <dsp:spPr>
        <a:xfrm>
          <a:off x="1219199" y="40004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CDE5-C91B-4DBB-85AD-0DF3E8822DCC}">
      <dsp:nvSpPr>
        <dsp:cNvPr id="0" name=""/>
        <dsp:cNvSpPr/>
      </dsp:nvSpPr>
      <dsp:spPr>
        <a:xfrm>
          <a:off x="0" y="35782"/>
          <a:ext cx="829945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Security issues</a:t>
          </a:r>
        </a:p>
      </dsp:txBody>
      <dsp:txXfrm>
        <a:off x="0" y="35782"/>
        <a:ext cx="8299450" cy="835200"/>
      </dsp:txXfrm>
    </dsp:sp>
    <dsp:sp modelId="{8CDF31BD-1300-4E72-AEF0-855D0909E506}">
      <dsp:nvSpPr>
        <dsp:cNvPr id="0" name=""/>
        <dsp:cNvSpPr/>
      </dsp:nvSpPr>
      <dsp:spPr>
        <a:xfrm>
          <a:off x="0" y="870982"/>
          <a:ext cx="8299450" cy="37414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Not designed with security in mind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Data transmission is unprotected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Documents sit in tray waiting for owner to retrieve them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Documents stored in memory and can be reprinted later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Can easily review device history and see what was sent, received, or printed</a:t>
          </a:r>
        </a:p>
      </dsp:txBody>
      <dsp:txXfrm>
        <a:off x="0" y="870982"/>
        <a:ext cx="8299450" cy="3741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59AFF-8211-473D-AC03-7E1DBB951407}">
      <dsp:nvSpPr>
        <dsp:cNvPr id="0" name=""/>
        <dsp:cNvSpPr/>
      </dsp:nvSpPr>
      <dsp:spPr>
        <a:xfrm>
          <a:off x="1179672" y="2227"/>
          <a:ext cx="2828621" cy="16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Perimeter intrusion detection and assessment system (PIDAS)</a:t>
          </a:r>
        </a:p>
      </dsp:txBody>
      <dsp:txXfrm>
        <a:off x="1179672" y="2227"/>
        <a:ext cx="2828621" cy="1697172"/>
      </dsp:txXfrm>
    </dsp:sp>
    <dsp:sp modelId="{9745A000-A501-4188-B831-34EC3D3A7CC2}">
      <dsp:nvSpPr>
        <dsp:cNvPr id="0" name=""/>
        <dsp:cNvSpPr/>
      </dsp:nvSpPr>
      <dsp:spPr>
        <a:xfrm>
          <a:off x="4291156" y="2227"/>
          <a:ext cx="2828621" cy="16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Fence</a:t>
          </a:r>
        </a:p>
      </dsp:txBody>
      <dsp:txXfrm>
        <a:off x="4291156" y="2227"/>
        <a:ext cx="2828621" cy="1697172"/>
      </dsp:txXfrm>
    </dsp:sp>
    <dsp:sp modelId="{94DFFEE3-B969-433C-B124-4B3F5214101F}">
      <dsp:nvSpPr>
        <dsp:cNvPr id="0" name=""/>
        <dsp:cNvSpPr/>
      </dsp:nvSpPr>
      <dsp:spPr>
        <a:xfrm>
          <a:off x="1179672" y="1982262"/>
          <a:ext cx="2828621" cy="16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Gate</a:t>
          </a:r>
        </a:p>
      </dsp:txBody>
      <dsp:txXfrm>
        <a:off x="1179672" y="1982262"/>
        <a:ext cx="2828621" cy="1697172"/>
      </dsp:txXfrm>
    </dsp:sp>
    <dsp:sp modelId="{B1AC2CA2-7B72-42D7-A0F1-5C0FEC4E7EAB}">
      <dsp:nvSpPr>
        <dsp:cNvPr id="0" name=""/>
        <dsp:cNvSpPr/>
      </dsp:nvSpPr>
      <dsp:spPr>
        <a:xfrm>
          <a:off x="4291156" y="1982262"/>
          <a:ext cx="2828621" cy="16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Bollard</a:t>
          </a:r>
        </a:p>
      </dsp:txBody>
      <dsp:txXfrm>
        <a:off x="4291156" y="1982262"/>
        <a:ext cx="2828621" cy="16971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303FA-515E-44D3-A2FA-85FEE8D5ECDD}">
      <dsp:nvSpPr>
        <dsp:cNvPr id="0" name=""/>
        <dsp:cNvSpPr/>
      </dsp:nvSpPr>
      <dsp:spPr>
        <a:xfrm>
          <a:off x="1320090" y="921"/>
          <a:ext cx="2694889" cy="161693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Guards and dogs</a:t>
          </a:r>
        </a:p>
      </dsp:txBody>
      <dsp:txXfrm>
        <a:off x="1320090" y="921"/>
        <a:ext cx="2694889" cy="1616933"/>
      </dsp:txXfrm>
    </dsp:sp>
    <dsp:sp modelId="{96012A79-AC4A-4383-A772-B19DE7A890CC}">
      <dsp:nvSpPr>
        <dsp:cNvPr id="0" name=""/>
        <dsp:cNvSpPr/>
      </dsp:nvSpPr>
      <dsp:spPr>
        <a:xfrm>
          <a:off x="4284469" y="921"/>
          <a:ext cx="2694889" cy="1616933"/>
        </a:xfrm>
        <a:prstGeom prst="rect">
          <a:avLst/>
        </a:prstGeom>
        <a:solidFill>
          <a:schemeClr val="accent1">
            <a:shade val="80000"/>
            <a:hueOff val="129417"/>
            <a:satOff val="-8129"/>
            <a:lumOff val="10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Doors, mantraps, and turnstiles</a:t>
          </a:r>
        </a:p>
      </dsp:txBody>
      <dsp:txXfrm>
        <a:off x="4284469" y="921"/>
        <a:ext cx="2694889" cy="1616933"/>
      </dsp:txXfrm>
    </dsp:sp>
    <dsp:sp modelId="{D657A484-DE96-4CE3-91F5-E7C10A774CB6}">
      <dsp:nvSpPr>
        <dsp:cNvPr id="0" name=""/>
        <dsp:cNvSpPr/>
      </dsp:nvSpPr>
      <dsp:spPr>
        <a:xfrm>
          <a:off x="1320090" y="1887343"/>
          <a:ext cx="2694889" cy="1616933"/>
        </a:xfrm>
        <a:prstGeom prst="rect">
          <a:avLst/>
        </a:prstGeom>
        <a:solidFill>
          <a:schemeClr val="accent1">
            <a:shade val="80000"/>
            <a:hueOff val="258834"/>
            <a:satOff val="-16257"/>
            <a:lumOff val="20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Walls, ceilings, and floors</a:t>
          </a:r>
        </a:p>
      </dsp:txBody>
      <dsp:txXfrm>
        <a:off x="1320090" y="1887343"/>
        <a:ext cx="2694889" cy="1616933"/>
      </dsp:txXfrm>
    </dsp:sp>
    <dsp:sp modelId="{5146B1F1-B6DC-4BA4-B85F-F65F9634AE95}">
      <dsp:nvSpPr>
        <dsp:cNvPr id="0" name=""/>
        <dsp:cNvSpPr/>
      </dsp:nvSpPr>
      <dsp:spPr>
        <a:xfrm>
          <a:off x="4284469" y="1887343"/>
          <a:ext cx="2694889" cy="1616933"/>
        </a:xfrm>
        <a:prstGeom prst="rect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Windows and construction</a:t>
          </a:r>
        </a:p>
      </dsp:txBody>
      <dsp:txXfrm>
        <a:off x="4284469" y="1887343"/>
        <a:ext cx="2694889" cy="16169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1F3D3-F8A7-499B-A41B-330597B0E4CC}">
      <dsp:nvSpPr>
        <dsp:cNvPr id="0" name=""/>
        <dsp:cNvSpPr/>
      </dsp:nvSpPr>
      <dsp:spPr>
        <a:xfrm>
          <a:off x="0" y="638274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Standard</a:t>
          </a:r>
        </a:p>
      </dsp:txBody>
      <dsp:txXfrm>
        <a:off x="0" y="638274"/>
        <a:ext cx="2593578" cy="1556146"/>
      </dsp:txXfrm>
    </dsp:sp>
    <dsp:sp modelId="{F2A524C5-DB09-4626-A1EA-9809A373C553}">
      <dsp:nvSpPr>
        <dsp:cNvPr id="0" name=""/>
        <dsp:cNvSpPr/>
      </dsp:nvSpPr>
      <dsp:spPr>
        <a:xfrm>
          <a:off x="2852935" y="638274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Polycarbonate acrylic</a:t>
          </a:r>
        </a:p>
      </dsp:txBody>
      <dsp:txXfrm>
        <a:off x="2852935" y="638274"/>
        <a:ext cx="2593578" cy="1556146"/>
      </dsp:txXfrm>
    </dsp:sp>
    <dsp:sp modelId="{E932927E-E01A-4478-AB32-47499CD657FB}">
      <dsp:nvSpPr>
        <dsp:cNvPr id="0" name=""/>
        <dsp:cNvSpPr/>
      </dsp:nvSpPr>
      <dsp:spPr>
        <a:xfrm>
          <a:off x="5705871" y="638274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Wire reinforced</a:t>
          </a:r>
        </a:p>
      </dsp:txBody>
      <dsp:txXfrm>
        <a:off x="5705871" y="638274"/>
        <a:ext cx="2593578" cy="1556146"/>
      </dsp:txXfrm>
    </dsp:sp>
    <dsp:sp modelId="{219907D8-3F9F-4296-B8D1-88309854D1B5}">
      <dsp:nvSpPr>
        <dsp:cNvPr id="0" name=""/>
        <dsp:cNvSpPr/>
      </dsp:nvSpPr>
      <dsp:spPr>
        <a:xfrm>
          <a:off x="0" y="2453778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Laminated</a:t>
          </a:r>
        </a:p>
      </dsp:txBody>
      <dsp:txXfrm>
        <a:off x="0" y="2453778"/>
        <a:ext cx="2593578" cy="1556146"/>
      </dsp:txXfrm>
    </dsp:sp>
    <dsp:sp modelId="{7D81D0F7-5616-48D9-AE8B-3B4082BFAF9A}">
      <dsp:nvSpPr>
        <dsp:cNvPr id="0" name=""/>
        <dsp:cNvSpPr/>
      </dsp:nvSpPr>
      <dsp:spPr>
        <a:xfrm>
          <a:off x="2852935" y="2453778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Solar film</a:t>
          </a:r>
        </a:p>
      </dsp:txBody>
      <dsp:txXfrm>
        <a:off x="2852935" y="2453778"/>
        <a:ext cx="2593578" cy="1556146"/>
      </dsp:txXfrm>
    </dsp:sp>
    <dsp:sp modelId="{79D80908-ADCA-4DD0-8DE9-EDAA0AF5FC34}">
      <dsp:nvSpPr>
        <dsp:cNvPr id="0" name=""/>
        <dsp:cNvSpPr/>
      </dsp:nvSpPr>
      <dsp:spPr>
        <a:xfrm>
          <a:off x="5705871" y="2453778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Security film</a:t>
          </a:r>
        </a:p>
      </dsp:txBody>
      <dsp:txXfrm>
        <a:off x="5705871" y="2453778"/>
        <a:ext cx="2593578" cy="15561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811D1-D8D8-4FDA-8D7E-E64B3DEE60E4}">
      <dsp:nvSpPr>
        <dsp:cNvPr id="0" name=""/>
        <dsp:cNvSpPr/>
      </dsp:nvSpPr>
      <dsp:spPr>
        <a:xfrm>
          <a:off x="0" y="830147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Lighting</a:t>
          </a:r>
        </a:p>
      </dsp:txBody>
      <dsp:txXfrm>
        <a:off x="0" y="830147"/>
        <a:ext cx="2593578" cy="1556146"/>
      </dsp:txXfrm>
    </dsp:sp>
    <dsp:sp modelId="{EEC0555B-5D7E-482D-923E-947E605370F5}">
      <dsp:nvSpPr>
        <dsp:cNvPr id="0" name=""/>
        <dsp:cNvSpPr/>
      </dsp:nvSpPr>
      <dsp:spPr>
        <a:xfrm>
          <a:off x="2852935" y="830147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CCTV</a:t>
          </a:r>
        </a:p>
      </dsp:txBody>
      <dsp:txXfrm>
        <a:off x="2852935" y="830147"/>
        <a:ext cx="2593578" cy="1556146"/>
      </dsp:txXfrm>
    </dsp:sp>
    <dsp:sp modelId="{F5AC71A4-5659-4BEE-9EF9-A5900096607C}">
      <dsp:nvSpPr>
        <dsp:cNvPr id="0" name=""/>
        <dsp:cNvSpPr/>
      </dsp:nvSpPr>
      <dsp:spPr>
        <a:xfrm>
          <a:off x="5705871" y="830147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Alarms</a:t>
          </a:r>
        </a:p>
      </dsp:txBody>
      <dsp:txXfrm>
        <a:off x="5705871" y="830147"/>
        <a:ext cx="2593578" cy="15561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C3168-9B51-4E35-A0E5-5AD58148710A}">
      <dsp:nvSpPr>
        <dsp:cNvPr id="0" name=""/>
        <dsp:cNvSpPr/>
      </dsp:nvSpPr>
      <dsp:spPr>
        <a:xfrm>
          <a:off x="0" y="221025"/>
          <a:ext cx="207283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</a:t>
          </a:r>
        </a:p>
      </dsp:txBody>
      <dsp:txXfrm>
        <a:off x="0" y="221025"/>
        <a:ext cx="2072836" cy="514800"/>
      </dsp:txXfrm>
    </dsp:sp>
    <dsp:sp modelId="{78B66C22-9B62-4D8B-947C-3254BC59949C}">
      <dsp:nvSpPr>
        <dsp:cNvPr id="0" name=""/>
        <dsp:cNvSpPr/>
      </dsp:nvSpPr>
      <dsp:spPr>
        <a:xfrm>
          <a:off x="2072836" y="36018"/>
          <a:ext cx="414567" cy="8848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C46D6-07ED-4906-842B-F5EDF32BB7DB}">
      <dsp:nvSpPr>
        <dsp:cNvPr id="0" name=""/>
        <dsp:cNvSpPr/>
      </dsp:nvSpPr>
      <dsp:spPr>
        <a:xfrm>
          <a:off x="2653230" y="36018"/>
          <a:ext cx="5638114" cy="884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Fixed lighting arranged to flood area with light</a:t>
          </a:r>
        </a:p>
      </dsp:txBody>
      <dsp:txXfrm>
        <a:off x="2653230" y="36018"/>
        <a:ext cx="5638114" cy="884812"/>
      </dsp:txXfrm>
    </dsp:sp>
    <dsp:sp modelId="{316C6A86-3F7E-46C6-9AB4-8CB6F7FC8D4D}">
      <dsp:nvSpPr>
        <dsp:cNvPr id="0" name=""/>
        <dsp:cNvSpPr/>
      </dsp:nvSpPr>
      <dsp:spPr>
        <a:xfrm>
          <a:off x="0" y="1199437"/>
          <a:ext cx="207283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Standby</a:t>
          </a:r>
        </a:p>
      </dsp:txBody>
      <dsp:txXfrm>
        <a:off x="0" y="1199437"/>
        <a:ext cx="2072836" cy="514800"/>
      </dsp:txXfrm>
    </dsp:sp>
    <dsp:sp modelId="{CA528240-C72C-4FDB-BBEE-FFE30FC457F5}">
      <dsp:nvSpPr>
        <dsp:cNvPr id="0" name=""/>
        <dsp:cNvSpPr/>
      </dsp:nvSpPr>
      <dsp:spPr>
        <a:xfrm>
          <a:off x="2072836" y="1014431"/>
          <a:ext cx="414567" cy="8848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09E1E-826E-439D-AB7A-52DF433EEF7D}">
      <dsp:nvSpPr>
        <dsp:cNvPr id="0" name=""/>
        <dsp:cNvSpPr/>
      </dsp:nvSpPr>
      <dsp:spPr>
        <a:xfrm>
          <a:off x="2653230" y="1014431"/>
          <a:ext cx="5638114" cy="884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Randomly turned on to create impression of activity</a:t>
          </a:r>
        </a:p>
      </dsp:txBody>
      <dsp:txXfrm>
        <a:off x="2653230" y="1014431"/>
        <a:ext cx="5638114" cy="884812"/>
      </dsp:txXfrm>
    </dsp:sp>
    <dsp:sp modelId="{1999914D-76D3-4920-84D9-907D377BD121}">
      <dsp:nvSpPr>
        <dsp:cNvPr id="0" name=""/>
        <dsp:cNvSpPr/>
      </dsp:nvSpPr>
      <dsp:spPr>
        <a:xfrm>
          <a:off x="0" y="2177850"/>
          <a:ext cx="2074862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Movable</a:t>
          </a:r>
        </a:p>
      </dsp:txBody>
      <dsp:txXfrm>
        <a:off x="0" y="2177850"/>
        <a:ext cx="2074862" cy="514800"/>
      </dsp:txXfrm>
    </dsp:sp>
    <dsp:sp modelId="{44AAE6C1-E612-4474-9701-DF84A3C548A8}">
      <dsp:nvSpPr>
        <dsp:cNvPr id="0" name=""/>
        <dsp:cNvSpPr/>
      </dsp:nvSpPr>
      <dsp:spPr>
        <a:xfrm>
          <a:off x="2074862" y="1992843"/>
          <a:ext cx="414972" cy="8848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4310A-2538-4D2F-93B5-6B48883C08D2}">
      <dsp:nvSpPr>
        <dsp:cNvPr id="0" name=""/>
        <dsp:cNvSpPr/>
      </dsp:nvSpPr>
      <dsp:spPr>
        <a:xfrm>
          <a:off x="2655823" y="1992843"/>
          <a:ext cx="5643626" cy="884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Manually operated movable searchlights</a:t>
          </a:r>
        </a:p>
      </dsp:txBody>
      <dsp:txXfrm>
        <a:off x="2655823" y="1992843"/>
        <a:ext cx="5643626" cy="884812"/>
      </dsp:txXfrm>
    </dsp:sp>
    <dsp:sp modelId="{ED1E5C59-9661-4004-B4B2-A9C436E6EA2F}">
      <dsp:nvSpPr>
        <dsp:cNvPr id="0" name=""/>
        <dsp:cNvSpPr/>
      </dsp:nvSpPr>
      <dsp:spPr>
        <a:xfrm>
          <a:off x="0" y="3534318"/>
          <a:ext cx="207283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Emergency</a:t>
          </a:r>
        </a:p>
      </dsp:txBody>
      <dsp:txXfrm>
        <a:off x="0" y="3534318"/>
        <a:ext cx="2072836" cy="514800"/>
      </dsp:txXfrm>
    </dsp:sp>
    <dsp:sp modelId="{BD1EDAC5-241B-435D-AEEE-FB969C544D68}">
      <dsp:nvSpPr>
        <dsp:cNvPr id="0" name=""/>
        <dsp:cNvSpPr/>
      </dsp:nvSpPr>
      <dsp:spPr>
        <a:xfrm>
          <a:off x="2072836" y="2971256"/>
          <a:ext cx="414567" cy="164092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AE360-3F1F-48BA-9329-811323EDD75D}">
      <dsp:nvSpPr>
        <dsp:cNvPr id="0" name=""/>
        <dsp:cNvSpPr/>
      </dsp:nvSpPr>
      <dsp:spPr>
        <a:xfrm>
          <a:off x="2653230" y="2971256"/>
          <a:ext cx="5638114" cy="1640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Can duplicate all of the previous lights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Must have alternative power source</a:t>
          </a:r>
        </a:p>
      </dsp:txBody>
      <dsp:txXfrm>
        <a:off x="2653230" y="2971256"/>
        <a:ext cx="5638114" cy="1640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BF5C3-FEAB-43B1-8FF3-D83703D10BDD}">
      <dsp:nvSpPr>
        <dsp:cNvPr id="0" name=""/>
        <dsp:cNvSpPr/>
      </dsp:nvSpPr>
      <dsp:spPr>
        <a:xfrm>
          <a:off x="-4107317" y="-630368"/>
          <a:ext cx="4894273" cy="4894273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DEE3D-E4E9-48A7-82CE-B0E5D74E3D53}">
      <dsp:nvSpPr>
        <dsp:cNvPr id="0" name=""/>
        <dsp:cNvSpPr/>
      </dsp:nvSpPr>
      <dsp:spPr>
        <a:xfrm>
          <a:off x="506089" y="363353"/>
          <a:ext cx="7744972" cy="726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2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Locks</a:t>
          </a:r>
        </a:p>
      </dsp:txBody>
      <dsp:txXfrm>
        <a:off x="506089" y="363353"/>
        <a:ext cx="7744972" cy="726707"/>
      </dsp:txXfrm>
    </dsp:sp>
    <dsp:sp modelId="{61531AF3-B17A-40F2-BD98-1AC8C04FFD67}">
      <dsp:nvSpPr>
        <dsp:cNvPr id="0" name=""/>
        <dsp:cNvSpPr/>
      </dsp:nvSpPr>
      <dsp:spPr>
        <a:xfrm>
          <a:off x="51897" y="272515"/>
          <a:ext cx="908384" cy="908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C8C9C-FAAD-48E8-9BEC-1971E2298F62}">
      <dsp:nvSpPr>
        <dsp:cNvPr id="0" name=""/>
        <dsp:cNvSpPr/>
      </dsp:nvSpPr>
      <dsp:spPr>
        <a:xfrm>
          <a:off x="770248" y="1453414"/>
          <a:ext cx="7480814" cy="726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2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Tokens</a:t>
          </a:r>
        </a:p>
      </dsp:txBody>
      <dsp:txXfrm>
        <a:off x="770248" y="1453414"/>
        <a:ext cx="7480814" cy="726707"/>
      </dsp:txXfrm>
    </dsp:sp>
    <dsp:sp modelId="{FF44649F-A7F8-444E-85AA-58C9A248416E}">
      <dsp:nvSpPr>
        <dsp:cNvPr id="0" name=""/>
        <dsp:cNvSpPr/>
      </dsp:nvSpPr>
      <dsp:spPr>
        <a:xfrm>
          <a:off x="316055" y="1362576"/>
          <a:ext cx="908384" cy="908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8C6F9-A668-4780-A912-D32EF968FE25}">
      <dsp:nvSpPr>
        <dsp:cNvPr id="0" name=""/>
        <dsp:cNvSpPr/>
      </dsp:nvSpPr>
      <dsp:spPr>
        <a:xfrm>
          <a:off x="506089" y="2543475"/>
          <a:ext cx="7744972" cy="726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2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Biometrics</a:t>
          </a:r>
        </a:p>
      </dsp:txBody>
      <dsp:txXfrm>
        <a:off x="506089" y="2543475"/>
        <a:ext cx="7744972" cy="726707"/>
      </dsp:txXfrm>
    </dsp:sp>
    <dsp:sp modelId="{69435307-9107-4266-8DDF-631DF3CAB97C}">
      <dsp:nvSpPr>
        <dsp:cNvPr id="0" name=""/>
        <dsp:cNvSpPr/>
      </dsp:nvSpPr>
      <dsp:spPr>
        <a:xfrm>
          <a:off x="51897" y="2452637"/>
          <a:ext cx="908384" cy="908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C5DB869F-4E13-421D-A20F-5EB82E20A474}" type="datetime1">
              <a:rPr lang="en-US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EF6A8436-BE1A-4883-945F-324705463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3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1BE7DEA0-1A08-4313-9C68-0C6394F5AE9C}" type="datetime1">
              <a:rPr lang="en-US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EEE463E4-7337-41B9-ADA2-8AF905314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32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8A316-51D0-4C3A-864C-438A0631CA0D}" type="slidenum"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pPr/>
              <a:t>1</a:t>
            </a:fld>
            <a:endParaRPr lang="en-US" dirty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511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Drive wiping — Overwriting all information on the drive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Zeroization — Associated with cryptographic processes; data is overwritten with zeros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Degaussing — Permanently destroys the contents of a hard drive or magnetic media; a magnet penetrates the media and reverses the polarity of the magnetic particles on the tape or hard disk platters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E7DEA0-1A08-4313-9C68-0C6394F5AE9C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463E4-7337-41B9-ADA2-8AF90531461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1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Fencing — A visible, physical and psychological deterrent to unwanted access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Perimeter Intrusion Detection and Assessment System (PIDAS) — A special fencing that has sensors to detect intruders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Gates — A chokepoint through which all traffic must enter or exit; gates range from ornamental to those designed for enhanced protective measures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Bollards — Designed to prevent entry to designated areas by vehicles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E7DEA0-1A08-4313-9C68-0C6394F5AE9C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463E4-7337-41B9-ADA2-8AF90531461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7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E7DEA0-1A08-4313-9C68-0C6394F5AE9C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463E4-7337-41B9-ADA2-8AF90531461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6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— The lowest level of protection. They’re cheap and easily shattered and destroyed.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Polycarbonate acrylic — Much stronger than standard glass, this type of plastic offers superior protection.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 reinforced — Adds shatterproof protection and makes it harder for an intruder to break and access.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Laminated — Similar to what is used in an automobile. By adding a laminate between layers of glass, the strength of the glass is increased, and shatter potential is decreased.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Solar film — Provides a moderate level of security and decreases shatter potential.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 film — Used to increase the strength of the glass in case of breakage or explosion.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E7DEA0-1A08-4313-9C68-0C6394F5AE9C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463E4-7337-41B9-ADA2-8AF90531461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0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2643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rgbClr val="00407A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86141" y="63327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>
                <a:solidFill>
                  <a:schemeClr val="accent5"/>
                </a:solidFill>
              </a:rPr>
              <a:t>© 2020 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295400"/>
            <a:ext cx="829945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ＭＳ Ｐゴシック" pitchFamily="92" charset="-128"/>
                <a:cs typeface="+mn-cs"/>
              </a:rPr>
              <a:t>Page </a:t>
            </a:r>
            <a:fld id="{3FF7CAC3-D4F9-4CAF-85E5-273F2440E793}" type="slidenum">
              <a:rPr lang="en-US" sz="800">
                <a:solidFill>
                  <a:schemeClr val="bg1"/>
                </a:solidFill>
                <a:latin typeface="Arial" charset="0"/>
                <a:ea typeface="ＭＳ Ｐゴシック" pitchFamily="92" charset="-128"/>
                <a:cs typeface="+mn-cs"/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" charset="0"/>
              <a:ea typeface="ＭＳ Ｐゴシック" pitchFamily="92" charset="-128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760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92" charset="2"/>
              <a:buNone/>
              <a:defRPr/>
            </a:pPr>
            <a:r>
              <a:rPr lang="en-US" sz="1000" b="0" dirty="0">
                <a:solidFill>
                  <a:schemeClr val="bg1"/>
                </a:solidFill>
                <a:latin typeface="Arial" charset="0"/>
                <a:ea typeface="ＭＳ Ｐゴシック" pitchFamily="92" charset="-128"/>
                <a:cs typeface="+mn-cs"/>
              </a:rPr>
              <a:t>Hacker Techniques, Tools, and Incident Handling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56038" y="6395457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>
                <a:solidFill>
                  <a:schemeClr val="accent5"/>
                </a:solidFill>
              </a:rPr>
              <a:t>© 2020 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  <p:custDataLst>
      <p:tags r:id="rId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3" r:id="rId3"/>
    <p:sldLayoutId id="214748365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ＭＳ Ｐゴシック" pitchFamily="92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ＭＳ Ｐゴシック" pitchFamily="92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ＭＳ Ｐゴシック" pitchFamily="92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ＭＳ Ｐゴシック" pitchFamily="92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ＭＳ Ｐゴシック" pitchFamily="92" charset="-128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7764" y="1602269"/>
            <a:ext cx="8348472" cy="3871829"/>
          </a:xfrm>
        </p:spPr>
        <p:txBody>
          <a:bodyPr/>
          <a:lstStyle/>
          <a:p>
            <a:pPr algn="ctr">
              <a:spcBef>
                <a:spcPts val="24"/>
              </a:spcBef>
            </a:pPr>
            <a:r>
              <a:rPr lang="en-US" sz="4000" b="1" dirty="0">
                <a:solidFill>
                  <a:srgbClr val="00407A"/>
                </a:solidFill>
                <a:ea typeface="ＭＳ Ｐゴシック"/>
              </a:rPr>
              <a:t>Hacker Techniques, Tools, and Incident Handling</a:t>
            </a:r>
          </a:p>
          <a:p>
            <a:pPr algn="ctr">
              <a:spcBef>
                <a:spcPts val="24"/>
              </a:spcBef>
            </a:pPr>
            <a:endParaRPr lang="en-US" sz="4000" b="1" dirty="0">
              <a:solidFill>
                <a:srgbClr val="00407A"/>
              </a:solidFill>
              <a:ea typeface="ＭＳ Ｐゴシック"/>
            </a:endParaRPr>
          </a:p>
          <a:p>
            <a:pPr algn="ctr">
              <a:spcBef>
                <a:spcPts val="24"/>
              </a:spcBef>
            </a:pPr>
            <a:r>
              <a:rPr lang="en-US" sz="3600" b="1" dirty="0">
                <a:solidFill>
                  <a:srgbClr val="00407A"/>
                </a:solidFill>
                <a:ea typeface="ＭＳ Ｐゴシック"/>
              </a:rPr>
              <a:t>Chapter 4</a:t>
            </a:r>
          </a:p>
          <a:p>
            <a:pPr algn="ctr"/>
            <a:r>
              <a:rPr lang="en-US" sz="3600" b="1" i="1" dirty="0">
                <a:solidFill>
                  <a:srgbClr val="00407A"/>
                </a:solidFill>
                <a:ea typeface="ＭＳ Ｐゴシック"/>
              </a:rPr>
              <a:t>Physical Security</a:t>
            </a:r>
          </a:p>
          <a:p>
            <a:pPr algn="ctr"/>
            <a:endParaRPr lang="en-US" dirty="0">
              <a:ea typeface="ＭＳ Ｐゴシック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6B15-070B-4372-AAE3-CE7B323C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5DF6A-CEB2-4826-A3EF-155517B9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" y="1731460"/>
            <a:ext cx="8241029" cy="192024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1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Facility Controls</a:t>
            </a:r>
            <a:endParaRPr lang="en-US" sz="3600" dirty="0">
              <a:ea typeface="ＭＳ Ｐゴシック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351015"/>
              </p:ext>
            </p:extLst>
          </p:nvPr>
        </p:nvGraphicFramePr>
        <p:xfrm>
          <a:off x="539750" y="1668379"/>
          <a:ext cx="8299450" cy="35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4144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3905-68E8-421C-8691-E25685CE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Doors, Mantraps, and Turnstiles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395-203B-4E6A-9453-4A415EA6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Doors</a:t>
            </a:r>
          </a:p>
          <a:p>
            <a:pPr lvl="1"/>
            <a:r>
              <a:rPr lang="en-US" sz="2600" dirty="0"/>
              <a:t>Industrial doors</a:t>
            </a:r>
          </a:p>
          <a:p>
            <a:pPr lvl="1"/>
            <a:r>
              <a:rPr lang="en-US" sz="2600" dirty="0"/>
              <a:t>Vehicle-access doors</a:t>
            </a:r>
          </a:p>
          <a:p>
            <a:pPr lvl="1"/>
            <a:r>
              <a:rPr lang="en-US" sz="2600" dirty="0"/>
              <a:t>Bulletproof doors</a:t>
            </a:r>
          </a:p>
          <a:p>
            <a:pPr lvl="1"/>
            <a:r>
              <a:rPr lang="en-US" sz="2600" dirty="0"/>
              <a:t>Vault doors</a:t>
            </a:r>
          </a:p>
          <a:p>
            <a:r>
              <a:rPr lang="en-US" sz="2600" dirty="0"/>
              <a:t>Mantraps</a:t>
            </a:r>
          </a:p>
          <a:p>
            <a:pPr lvl="1"/>
            <a:r>
              <a:rPr lang="en-US" sz="2600" dirty="0"/>
              <a:t>Replaces a single door with a phone booth-sized space with a door on each side</a:t>
            </a:r>
          </a:p>
          <a:p>
            <a:pPr lvl="1"/>
            <a:r>
              <a:rPr lang="en-US" sz="2600" dirty="0"/>
              <a:t>Only one person at a time may  enter and only one door at a time can be opened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34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3905-68E8-421C-8691-E25685CE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Doors, Mantraps, and Turnstiles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395-203B-4E6A-9453-4A415EA6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43118"/>
            <a:ext cx="8299450" cy="50100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600" dirty="0"/>
              <a:t>Turnstiles</a:t>
            </a:r>
          </a:p>
          <a:p>
            <a:pPr lvl="1"/>
            <a:r>
              <a:rPr lang="en-US" sz="2600" dirty="0"/>
              <a:t>Used to slow the flow of traffic and ensure individuals are screened and authenticated prior to entering an area</a:t>
            </a:r>
          </a:p>
          <a:p>
            <a:pPr lvl="1"/>
            <a:r>
              <a:rPr lang="en-US" sz="2600" dirty="0"/>
              <a:t>Commonly used at sporting events, subways, and amusement parks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83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4696-1ED9-4FE6-A47A-A79FB46B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Walls, Ceilings, and Floors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BD75-256D-49FB-A0B6-5BFE24E9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Reinforced walls may deter attacker from entering other than through defined doors</a:t>
            </a:r>
          </a:p>
          <a:p>
            <a:r>
              <a:rPr lang="en-US" sz="2800" dirty="0"/>
              <a:t>Avoid false walls </a:t>
            </a:r>
          </a:p>
          <a:p>
            <a:r>
              <a:rPr lang="en-US" sz="2800" dirty="0"/>
              <a:t>Walls should run from slab to roof  </a:t>
            </a:r>
          </a:p>
          <a:p>
            <a:r>
              <a:rPr lang="en-US" sz="2800" dirty="0"/>
              <a:t>Use solid versus hollow wall construction </a:t>
            </a:r>
          </a:p>
          <a:p>
            <a:r>
              <a:rPr lang="en-US" sz="2800" dirty="0"/>
              <a:t>Ceilings should meet all weight-bearing load and fire specifications</a:t>
            </a:r>
          </a:p>
          <a:p>
            <a:r>
              <a:rPr lang="en-US" sz="2800" dirty="0"/>
              <a:t>Raised floors should be grounded and nonconducting; walls should extend below the false floor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05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1A41-BF8C-4229-B896-FB2BCD65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Windows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AA84E-6704-4197-8286-3B9639F0F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68309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6479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55BF-534B-48F9-9B3F-275D1D62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Guards and Dogs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C323-22BD-4402-97DA-6888A386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Guards </a:t>
            </a:r>
          </a:p>
          <a:p>
            <a:pPr lvl="1"/>
            <a:r>
              <a:rPr lang="en-US" sz="2600" dirty="0"/>
              <a:t>Financial cost</a:t>
            </a:r>
          </a:p>
          <a:p>
            <a:pPr lvl="1"/>
            <a:r>
              <a:rPr lang="en-US" sz="2600" dirty="0"/>
              <a:t>Conduct criminal background checks before hiring</a:t>
            </a:r>
          </a:p>
          <a:p>
            <a:pPr lvl="1"/>
            <a:r>
              <a:rPr lang="en-US" sz="2600" dirty="0"/>
              <a:t>Monitor closed-circuit television (CCTV), premises control equipment, intrusion detection systems and other computerized surveillance devices </a:t>
            </a:r>
          </a:p>
          <a:p>
            <a:r>
              <a:rPr lang="en-US" sz="2800" dirty="0"/>
              <a:t>Dogs </a:t>
            </a:r>
          </a:p>
          <a:p>
            <a:pPr lvl="1"/>
            <a:r>
              <a:rPr lang="en-US" sz="2600" dirty="0"/>
              <a:t>Provide perimeter security </a:t>
            </a:r>
          </a:p>
          <a:p>
            <a:pPr lvl="1"/>
            <a:r>
              <a:rPr lang="en-US" sz="2600" dirty="0"/>
              <a:t>Usually restricted to exterior premises control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63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426C-B9B3-4681-A0DA-6DA66003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4315-4524-4AF6-AAAD-D1B641EA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Construction design and functionality</a:t>
            </a:r>
          </a:p>
          <a:p>
            <a:pPr lvl="1"/>
            <a:r>
              <a:rPr lang="en-US" sz="2600" dirty="0"/>
              <a:t>Physical security concerns</a:t>
            </a:r>
          </a:p>
          <a:p>
            <a:pPr lvl="1"/>
            <a:r>
              <a:rPr lang="en-US" sz="2600" dirty="0"/>
              <a:t>Redundancy measures</a:t>
            </a:r>
          </a:p>
          <a:p>
            <a:pPr lvl="1"/>
            <a:r>
              <a:rPr lang="en-US" sz="2600" dirty="0"/>
              <a:t>Vandalism</a:t>
            </a:r>
          </a:p>
          <a:p>
            <a:pPr lvl="1"/>
            <a:r>
              <a:rPr lang="en-US" sz="2600" dirty="0"/>
              <a:t>Natural or environmental concerns</a:t>
            </a:r>
          </a:p>
          <a:p>
            <a:pPr lvl="1"/>
            <a:r>
              <a:rPr lang="en-US" sz="2600" dirty="0"/>
              <a:t>Proximity to hazards</a:t>
            </a:r>
          </a:p>
          <a:p>
            <a:pPr lvl="1"/>
            <a:r>
              <a:rPr lang="en-US" sz="2600" dirty="0"/>
              <a:t>Crime rate</a:t>
            </a:r>
          </a:p>
          <a:p>
            <a:pPr lvl="1"/>
            <a:r>
              <a:rPr lang="en-US" sz="2600" dirty="0"/>
              <a:t>Relationship to emergency services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79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Personal Safety Controls</a:t>
            </a:r>
            <a:endParaRPr lang="en-US" sz="3600" dirty="0">
              <a:ea typeface="ＭＳ Ｐゴシック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285099"/>
              </p:ext>
            </p:extLst>
          </p:nvPr>
        </p:nvGraphicFramePr>
        <p:xfrm>
          <a:off x="539750" y="1524000"/>
          <a:ext cx="8299450" cy="3216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1616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107C-2B35-43DE-B6AA-B55C7F44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Lighting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1D33D8-20A4-4243-9430-D8EBBFE13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8241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572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Identify security controls and defensive technologies.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E02A-965C-469A-837F-773EA912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Alarms and Intrusion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5DD3-FE9C-439B-A2E4-F651C5E7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Provides alerts for fire, carbon monoxide, and potential intrusions</a:t>
            </a:r>
          </a:p>
          <a:p>
            <a:r>
              <a:rPr lang="en-US" sz="2800" dirty="0"/>
              <a:t>May have audible and visual alerts</a:t>
            </a:r>
          </a:p>
          <a:p>
            <a:r>
              <a:rPr lang="en-US" sz="2800" dirty="0"/>
              <a:t>Should have capability to contact remote resources</a:t>
            </a:r>
          </a:p>
          <a:p>
            <a:r>
              <a:rPr lang="en-US" sz="2800" dirty="0"/>
              <a:t>False alarms can be an issue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23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BE25-B366-4A0E-91A2-9CE077D0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Closed-Circuit TV (CCTV)/Remote Monitoring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1737-D564-4E80-AAB7-88A292B8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600200"/>
            <a:ext cx="8299450" cy="4927600"/>
          </a:xfrm>
        </p:spPr>
        <p:txBody>
          <a:bodyPr/>
          <a:lstStyle/>
          <a:p>
            <a:r>
              <a:rPr lang="en-US" sz="2800" dirty="0"/>
              <a:t>Usually works in conjunction with guards</a:t>
            </a:r>
          </a:p>
          <a:p>
            <a:r>
              <a:rPr lang="en-US" sz="2800" dirty="0"/>
              <a:t>Provide ability to see what is occurring in different locations</a:t>
            </a:r>
          </a:p>
          <a:p>
            <a:r>
              <a:rPr lang="en-US" sz="2800" dirty="0"/>
              <a:t>In placing surveillance devices, consider factors such as </a:t>
            </a:r>
          </a:p>
          <a:p>
            <a:pPr lvl="1"/>
            <a:r>
              <a:rPr lang="en-US" sz="2600" dirty="0"/>
              <a:t>Lighting</a:t>
            </a:r>
          </a:p>
          <a:p>
            <a:pPr lvl="1"/>
            <a:r>
              <a:rPr lang="en-US" sz="2600" dirty="0"/>
              <a:t>Lens types</a:t>
            </a:r>
          </a:p>
          <a:p>
            <a:pPr lvl="1"/>
            <a:r>
              <a:rPr lang="en-US" sz="2600" dirty="0"/>
              <a:t>Depth of field</a:t>
            </a:r>
          </a:p>
          <a:p>
            <a:pPr lvl="1"/>
            <a:r>
              <a:rPr lang="en-US" sz="2600" dirty="0"/>
              <a:t>Focal length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26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Physical Access Controls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741058"/>
              </p:ext>
            </p:extLst>
          </p:nvPr>
        </p:nvGraphicFramePr>
        <p:xfrm>
          <a:off x="539750" y="1732546"/>
          <a:ext cx="8299450" cy="36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Locks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539750" y="1487606"/>
            <a:ext cx="8299450" cy="4572000"/>
          </a:xfrm>
        </p:spPr>
        <p:txBody>
          <a:bodyPr/>
          <a:lstStyle/>
          <a:p>
            <a:endParaRPr lang="en-US" sz="3200" dirty="0">
              <a:ea typeface="ＭＳ Ｐゴシック"/>
            </a:endParaRPr>
          </a:p>
          <a:p>
            <a:endParaRPr lang="en-US" sz="3200" dirty="0">
              <a:ea typeface="ＭＳ Ｐゴシック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EB7F3C0-EEDA-462B-8219-4ECC23218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95999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03870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5DF9-DD24-4BFA-ABD5-64275B6B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Lock Picking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53D6CA-53BB-4A40-847D-B4F3623D7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23398"/>
              </p:ext>
            </p:extLst>
          </p:nvPr>
        </p:nvGraphicFramePr>
        <p:xfrm>
          <a:off x="539750" y="9525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326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Tokens and Biometrics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539750" y="1296536"/>
            <a:ext cx="8299450" cy="4421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/>
              </a:rPr>
              <a:t>Tokens: </a:t>
            </a:r>
          </a:p>
          <a:p>
            <a:r>
              <a:rPr lang="en-US" sz="2800" b="1" dirty="0">
                <a:ea typeface="ＭＳ Ｐゴシック"/>
              </a:rPr>
              <a:t>Active electronic:</a:t>
            </a:r>
            <a:r>
              <a:rPr lang="en-US" sz="2800" dirty="0">
                <a:ea typeface="ＭＳ Ｐゴシック"/>
              </a:rPr>
              <a:t> Access card has ability to transmit electronic data</a:t>
            </a:r>
          </a:p>
          <a:p>
            <a:r>
              <a:rPr lang="en-US" sz="2800" b="1" dirty="0">
                <a:ea typeface="ＭＳ Ｐゴシック"/>
              </a:rPr>
              <a:t>Electronic circuit:</a:t>
            </a:r>
            <a:r>
              <a:rPr lang="en-US" sz="2800" dirty="0">
                <a:ea typeface="ＭＳ Ｐゴシック"/>
              </a:rPr>
              <a:t> Access card has an electronic circuit embedded.</a:t>
            </a:r>
          </a:p>
          <a:p>
            <a:r>
              <a:rPr lang="en-US" sz="2800" b="1" dirty="0">
                <a:ea typeface="ＭＳ Ｐゴシック"/>
              </a:rPr>
              <a:t>Magnetic stripe: </a:t>
            </a:r>
            <a:r>
              <a:rPr lang="en-US" sz="2800" dirty="0">
                <a:ea typeface="ＭＳ Ｐゴシック"/>
              </a:rPr>
              <a:t>Access card has a stripe of magnetic material</a:t>
            </a:r>
          </a:p>
          <a:p>
            <a:r>
              <a:rPr lang="en-US" sz="2800" b="1" dirty="0">
                <a:ea typeface="ＭＳ Ｐゴシック"/>
              </a:rPr>
              <a:t>Contactless cards: </a:t>
            </a:r>
            <a:r>
              <a:rPr lang="en-US" sz="2800" dirty="0">
                <a:ea typeface="ＭＳ Ｐゴシック"/>
              </a:rPr>
              <a:t>Access card communicates with the card reader electronically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Tokens and Biometrics (Cont.): Biometric Systems</a:t>
            </a:r>
            <a:endParaRPr lang="en-US" sz="3600" dirty="0">
              <a:ea typeface="ＭＳ Ｐゴシック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85448"/>
              </p:ext>
            </p:extLst>
          </p:nvPr>
        </p:nvGraphicFramePr>
        <p:xfrm>
          <a:off x="539750" y="1778000"/>
          <a:ext cx="829945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609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Avoiding Common Threats to Physical Security </a:t>
            </a:r>
            <a:endParaRPr lang="en-US" sz="3600" dirty="0">
              <a:ea typeface="ＭＳ Ｐゴシック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539750" y="1765110"/>
            <a:ext cx="8299450" cy="4257738"/>
          </a:xfrm>
        </p:spPr>
        <p:txBody>
          <a:bodyPr/>
          <a:lstStyle/>
          <a:p>
            <a:r>
              <a:rPr lang="en-US" sz="2800" dirty="0"/>
              <a:t>Natural/human/technical threats</a:t>
            </a:r>
          </a:p>
          <a:p>
            <a:r>
              <a:rPr lang="en-US" sz="2800" dirty="0"/>
              <a:t>Physical keystroke loggers</a:t>
            </a:r>
          </a:p>
          <a:p>
            <a:r>
              <a:rPr lang="en-US" sz="2800" dirty="0"/>
              <a:t>Sniffers</a:t>
            </a:r>
          </a:p>
          <a:p>
            <a:r>
              <a:rPr lang="en-US" sz="2800" dirty="0"/>
              <a:t>Wireless interception and rogue access points</a:t>
            </a:r>
            <a:endParaRPr lang="en-US" sz="2800" dirty="0">
              <a:ea typeface="ＭＳ Ｐゴシック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977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A226-9EEA-4121-B000-1003AED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Natural, Human, and Technical Threats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696928-B448-429E-80FC-8E494BFD3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95062"/>
              </p:ext>
            </p:extLst>
          </p:nvPr>
        </p:nvGraphicFramePr>
        <p:xfrm>
          <a:off x="539750" y="16002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5700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A116-A3E5-4C06-BB1B-91E11273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Physical Keystroke Loggers and Sniffers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B0CC53-9B87-4B2D-8EF5-0D42A1DC3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162090"/>
              </p:ext>
            </p:extLst>
          </p:nvPr>
        </p:nvGraphicFramePr>
        <p:xfrm>
          <a:off x="539750" y="1643062"/>
          <a:ext cx="829945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2945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The role of physical security</a:t>
            </a:r>
          </a:p>
          <a:p>
            <a:pPr lvl="0"/>
            <a:r>
              <a:rPr lang="en-US" sz="2800" dirty="0"/>
              <a:t>Common physical controls</a:t>
            </a:r>
          </a:p>
          <a:p>
            <a:pPr lvl="0"/>
            <a:r>
              <a:rPr lang="en-US" sz="2800" dirty="0"/>
              <a:t>Physical access controls and biometrics</a:t>
            </a:r>
          </a:p>
          <a:p>
            <a:pPr lvl="0"/>
            <a:r>
              <a:rPr lang="en-US" sz="2800" dirty="0"/>
              <a:t>Avoiding threats to physical security</a:t>
            </a:r>
          </a:p>
          <a:p>
            <a:pPr lvl="0"/>
            <a:r>
              <a:rPr lang="en-US" sz="2800" dirty="0"/>
              <a:t>Defense in depth concepts</a:t>
            </a:r>
          </a:p>
          <a:p>
            <a:pPr lvl="0"/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9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Wireshark</a:t>
            </a:r>
            <a:endParaRPr lang="en-US" sz="3600" dirty="0">
              <a:ea typeface="ＭＳ Ｐゴシック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3" y="1299411"/>
            <a:ext cx="7711793" cy="433566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273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6BD1-28A4-4AC2-A042-B6E2C73E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Wireless Interception and Rogue Access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8CF2-F5BC-4664-8285-697CA067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701800"/>
            <a:ext cx="8299450" cy="4648200"/>
          </a:xfrm>
        </p:spPr>
        <p:txBody>
          <a:bodyPr/>
          <a:lstStyle/>
          <a:p>
            <a:r>
              <a:rPr lang="en-US" sz="3200" dirty="0"/>
              <a:t>Bluejacking</a:t>
            </a:r>
          </a:p>
          <a:p>
            <a:r>
              <a:rPr lang="en-US" sz="3200" dirty="0"/>
              <a:t>Eavesdropping</a:t>
            </a:r>
          </a:p>
          <a:p>
            <a:r>
              <a:rPr lang="en-US" sz="3200" dirty="0"/>
              <a:t>Open authentication</a:t>
            </a:r>
          </a:p>
          <a:p>
            <a:r>
              <a:rPr lang="en-US" sz="3200" dirty="0"/>
              <a:t>Rogue access points</a:t>
            </a:r>
          </a:p>
          <a:p>
            <a:r>
              <a:rPr lang="en-US" sz="3200" dirty="0"/>
              <a:t>Denial of service </a:t>
            </a:r>
          </a:p>
          <a:p>
            <a:r>
              <a:rPr lang="en-US" sz="3200" dirty="0"/>
              <a:t>False access points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49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Defense in Depth</a:t>
            </a:r>
            <a:endParaRPr lang="en-US" sz="3600" dirty="0">
              <a:ea typeface="ＭＳ Ｐゴシック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539750" y="1460310"/>
            <a:ext cx="8299450" cy="4257738"/>
          </a:xfrm>
        </p:spPr>
        <p:txBody>
          <a:bodyPr/>
          <a:lstStyle/>
          <a:p>
            <a:r>
              <a:rPr lang="en-US" sz="3200" dirty="0"/>
              <a:t>Based on concept of layering more than one control</a:t>
            </a:r>
          </a:p>
          <a:p>
            <a:r>
              <a:rPr lang="en-US" sz="3200" dirty="0"/>
              <a:t>Controls can be physical, administrative, or technical in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03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Defense in Depth: Physical Facility</a:t>
            </a:r>
            <a:endParaRPr lang="en-US" sz="3600" dirty="0">
              <a:ea typeface="ＭＳ Ｐゴシック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27455" y="1371600"/>
            <a:ext cx="8299450" cy="4635206"/>
          </a:xfrm>
        </p:spPr>
        <p:txBody>
          <a:bodyPr/>
          <a:lstStyle/>
          <a:p>
            <a:r>
              <a:rPr lang="en-US" sz="3200" dirty="0"/>
              <a:t>Strive for minimum of </a:t>
            </a:r>
            <a:r>
              <a:rPr lang="en-US" sz="3200" b="1" dirty="0"/>
              <a:t>three</a:t>
            </a:r>
            <a:r>
              <a:rPr lang="en-US" sz="3200" dirty="0"/>
              <a:t> layers</a:t>
            </a:r>
          </a:p>
          <a:p>
            <a:pPr lvl="1"/>
            <a:r>
              <a:rPr lang="en-US" sz="3000" dirty="0"/>
              <a:t>First layer</a:t>
            </a:r>
          </a:p>
          <a:p>
            <a:pPr lvl="2"/>
            <a:r>
              <a:rPr lang="en-US" sz="2800" dirty="0"/>
              <a:t>Building perimeter</a:t>
            </a:r>
          </a:p>
          <a:p>
            <a:pPr lvl="1"/>
            <a:r>
              <a:rPr lang="en-US" sz="3000" dirty="0"/>
              <a:t>Second layer</a:t>
            </a:r>
          </a:p>
          <a:p>
            <a:pPr lvl="2"/>
            <a:r>
              <a:rPr lang="en-US" sz="2800" dirty="0"/>
              <a:t>Building exterior: roof, walls, floor, doors, and ceiling</a:t>
            </a:r>
          </a:p>
          <a:p>
            <a:pPr lvl="1"/>
            <a:r>
              <a:rPr lang="en-US" sz="3000" dirty="0"/>
              <a:t>Third layer</a:t>
            </a:r>
          </a:p>
          <a:p>
            <a:pPr lvl="2"/>
            <a:r>
              <a:rPr lang="en-US" sz="2800" dirty="0"/>
              <a:t>Interior controls: locks, safes, containers, </a:t>
            </a:r>
            <a:r>
              <a:rPr lang="en-US" sz="3000" dirty="0"/>
              <a:t>cabinets, interior lighting</a:t>
            </a:r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068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20624"/>
            <a:ext cx="8299450" cy="990600"/>
          </a:xfrm>
        </p:spPr>
        <p:txBody>
          <a:bodyPr/>
          <a:lstStyle/>
          <a:p>
            <a:r>
              <a:rPr lang="en-US" sz="3600" dirty="0"/>
              <a:t>Summary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The role of physical security</a:t>
            </a:r>
          </a:p>
          <a:p>
            <a:pPr lvl="0"/>
            <a:r>
              <a:rPr lang="en-US" sz="2800" dirty="0"/>
              <a:t>Common physical controls</a:t>
            </a:r>
          </a:p>
          <a:p>
            <a:pPr lvl="0"/>
            <a:r>
              <a:rPr lang="en-US" sz="2800" dirty="0"/>
              <a:t>Physical access controls and biometrics</a:t>
            </a:r>
          </a:p>
          <a:p>
            <a:pPr lvl="0"/>
            <a:r>
              <a:rPr lang="en-US" sz="2800" dirty="0"/>
              <a:t>Avoiding threats to physical security</a:t>
            </a:r>
          </a:p>
          <a:p>
            <a:pPr lvl="0"/>
            <a:r>
              <a:rPr lang="en-US" sz="2800" dirty="0"/>
              <a:t>Defense in depth concepts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Basic Equipment Controls</a:t>
            </a:r>
            <a:endParaRPr lang="en-US" sz="3600" dirty="0">
              <a:ea typeface="ＭＳ Ｐゴシック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56307"/>
              </p:ext>
            </p:extLst>
          </p:nvPr>
        </p:nvGraphicFramePr>
        <p:xfrm>
          <a:off x="539750" y="1295399"/>
          <a:ext cx="8299450" cy="488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826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4633-996B-4DA8-9FF9-499443D6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Hard Drive and Mobile Device Encryption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2F35-D12B-419F-9C82-34730BA3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681316"/>
            <a:ext cx="8299450" cy="5176684"/>
          </a:xfrm>
        </p:spPr>
        <p:txBody>
          <a:bodyPr/>
          <a:lstStyle/>
          <a:p>
            <a:r>
              <a:rPr lang="en-US" sz="2400" dirty="0"/>
              <a:t>Encryption</a:t>
            </a:r>
          </a:p>
          <a:p>
            <a:pPr lvl="1"/>
            <a:r>
              <a:rPr lang="en-US" sz="2200" dirty="0"/>
              <a:t>Use on files, folders, entire hard disk or device’s available memory</a:t>
            </a:r>
          </a:p>
          <a:p>
            <a:r>
              <a:rPr lang="en-US" sz="2400" dirty="0"/>
              <a:t>Full disk protection</a:t>
            </a:r>
          </a:p>
          <a:p>
            <a:pPr lvl="1"/>
            <a:r>
              <a:rPr lang="en-US" sz="2200" dirty="0"/>
              <a:t>Apply encryption to entire disk</a:t>
            </a:r>
          </a:p>
          <a:p>
            <a:r>
              <a:rPr lang="en-US" sz="2400" dirty="0"/>
              <a:t>Software</a:t>
            </a:r>
          </a:p>
          <a:p>
            <a:pPr lvl="1"/>
            <a:r>
              <a:rPr lang="en-US" sz="2200" dirty="0"/>
              <a:t>Use Pretty Good Privacy (PGP), TrueCrypt, and BitLocker to lock files and folders</a:t>
            </a:r>
          </a:p>
          <a:p>
            <a:r>
              <a:rPr lang="en-US" sz="2400" dirty="0"/>
              <a:t>Bitlocker and Encrypting File System (EFS)</a:t>
            </a:r>
          </a:p>
          <a:p>
            <a:pPr lvl="1"/>
            <a:r>
              <a:rPr lang="en-US" sz="2200" dirty="0"/>
              <a:t>May come as part of operating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96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4633-996B-4DA8-9FF9-499443D6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Hard Drive and Mobile Device Encryption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2F35-D12B-419F-9C82-34730BA3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1DFF83-B489-44FC-AB7A-009EDBAB1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193589"/>
              </p:ext>
            </p:extLst>
          </p:nvPr>
        </p:nvGraphicFramePr>
        <p:xfrm>
          <a:off x="1524000" y="18923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2929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5153-2957-426C-99A5-C71A3522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Fax Machines and Printers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32D0D6-42BF-4498-9915-8416B4D6D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89562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0787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0D1C-9DC0-4510-9CA3-08ED8B88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Voice over IP (VoIP)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814A-7360-4DD2-884F-B87FA204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Allows telephone calls over computer networks and the Internet</a:t>
            </a:r>
          </a:p>
          <a:p>
            <a:r>
              <a:rPr lang="en-US" sz="2800" dirty="0"/>
              <a:t>Voice signals may be transmitted as data packets </a:t>
            </a:r>
          </a:p>
          <a:p>
            <a:r>
              <a:rPr lang="en-US" sz="2800" dirty="0"/>
              <a:t>Is susceptible to the same attacks that affect regular data transmission </a:t>
            </a:r>
          </a:p>
          <a:p>
            <a:r>
              <a:rPr lang="en-US" sz="2800" dirty="0"/>
              <a:t>Phone calls can be intercepted and captured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76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5488"/>
          </a:xfrm>
        </p:spPr>
        <p:txBody>
          <a:bodyPr/>
          <a:lstStyle/>
          <a:p>
            <a:r>
              <a:rPr lang="en-US" sz="3600" dirty="0"/>
              <a:t>Physical Area Controls</a:t>
            </a:r>
            <a:endParaRPr lang="en-US" sz="3600" dirty="0">
              <a:ea typeface="ＭＳ Ｐゴシック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974465"/>
              </p:ext>
            </p:extLst>
          </p:nvPr>
        </p:nvGraphicFramePr>
        <p:xfrm>
          <a:off x="539750" y="1780673"/>
          <a:ext cx="8299450" cy="368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41443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  <p:tag name="ARTICULATE_DESIGN_ID_BLANK PRESENTATION" val="lJzNfNhm"/>
  <p:tag name="ARTICULATE_SLIDE_COUNT" val="3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25139</TotalTime>
  <Words>1178</Words>
  <Application>Microsoft Office PowerPoint</Application>
  <PresentationFormat>On-screen Show (4:3)</PresentationFormat>
  <Paragraphs>220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Basic Equipment Controls</vt:lpstr>
      <vt:lpstr>Hard Drive and Mobile Device Encryption </vt:lpstr>
      <vt:lpstr>Hard Drive and Mobile Device Encryption (Cont.) </vt:lpstr>
      <vt:lpstr>Fax Machines and Printers </vt:lpstr>
      <vt:lpstr>Voice over IP (VoIP)</vt:lpstr>
      <vt:lpstr>Physical Area Controls</vt:lpstr>
      <vt:lpstr>Fences</vt:lpstr>
      <vt:lpstr>Facility Controls</vt:lpstr>
      <vt:lpstr>Doors, Mantraps, and Turnstiles</vt:lpstr>
      <vt:lpstr>Doors, Mantraps, and Turnstiles (Cont.) </vt:lpstr>
      <vt:lpstr>Walls, Ceilings, and Floors</vt:lpstr>
      <vt:lpstr>Windows</vt:lpstr>
      <vt:lpstr>Guards and Dogs</vt:lpstr>
      <vt:lpstr>Construction</vt:lpstr>
      <vt:lpstr>Personal Safety Controls</vt:lpstr>
      <vt:lpstr>Lighting</vt:lpstr>
      <vt:lpstr>Alarms and Intrusion Detection </vt:lpstr>
      <vt:lpstr>Closed-Circuit TV (CCTV)/Remote Monitoring </vt:lpstr>
      <vt:lpstr>Physical Access Controls</vt:lpstr>
      <vt:lpstr>Locks</vt:lpstr>
      <vt:lpstr>Lock Picking </vt:lpstr>
      <vt:lpstr>Tokens and Biometrics</vt:lpstr>
      <vt:lpstr>Tokens and Biometrics (Cont.): Biometric Systems</vt:lpstr>
      <vt:lpstr>Avoiding Common Threats to Physical Security </vt:lpstr>
      <vt:lpstr>Natural, Human, and Technical Threats</vt:lpstr>
      <vt:lpstr>Physical Keystroke Loggers and Sniffers </vt:lpstr>
      <vt:lpstr>Wireshark</vt:lpstr>
      <vt:lpstr>Wireless Interception and Rogue Access Points</vt:lpstr>
      <vt:lpstr>Defense in Depth</vt:lpstr>
      <vt:lpstr>Defense in Depth: Physical Facility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Owner</dc:creator>
  <cp:lastModifiedBy>Kimberly Lindros</cp:lastModifiedBy>
  <cp:revision>3205</cp:revision>
  <cp:lastPrinted>2008-07-07T18:08:55Z</cp:lastPrinted>
  <dcterms:created xsi:type="dcterms:W3CDTF">2010-11-29T21:31:32Z</dcterms:created>
  <dcterms:modified xsi:type="dcterms:W3CDTF">2018-07-30T16:37:26Z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CF291166-3C1D-4303-8F11-E544F6B8A400</vt:lpwstr>
  </property>
  <property fmtid="{D5CDD505-2E9C-101B-9397-08002B2CF9AE}" pid="3" name="ArticulatePath">
    <vt:lpwstr>hacking3e_ppt_ch04</vt:lpwstr>
  </property>
</Properties>
</file>