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ppt/tags/tag39.xml" ContentType="application/vnd.openxmlformats-officedocument.presentationml.tags+xml"/>
  <Override PartName="/ppt/notesSlides/notesSlide2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4.xml" ContentType="application/vnd.openxmlformats-officedocument.presentationml.notesSlide+xml"/>
  <Override PartName="/ppt/tags/tag4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49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53"/>
  </p:notesMasterIdLst>
  <p:handoutMasterIdLst>
    <p:handoutMasterId r:id="rId54"/>
  </p:handoutMasterIdLst>
  <p:sldIdLst>
    <p:sldId id="1510" r:id="rId6"/>
    <p:sldId id="1527" r:id="rId7"/>
    <p:sldId id="1529" r:id="rId8"/>
    <p:sldId id="1532" r:id="rId9"/>
    <p:sldId id="1533" r:id="rId10"/>
    <p:sldId id="1534" r:id="rId11"/>
    <p:sldId id="1535" r:id="rId12"/>
    <p:sldId id="1536" r:id="rId13"/>
    <p:sldId id="1548" r:id="rId14"/>
    <p:sldId id="1549" r:id="rId15"/>
    <p:sldId id="1537" r:id="rId16"/>
    <p:sldId id="1572" r:id="rId17"/>
    <p:sldId id="1550" r:id="rId18"/>
    <p:sldId id="1538" r:id="rId19"/>
    <p:sldId id="1551" r:id="rId20"/>
    <p:sldId id="1539" r:id="rId21"/>
    <p:sldId id="1540" r:id="rId22"/>
    <p:sldId id="1552" r:id="rId23"/>
    <p:sldId id="1541" r:id="rId24"/>
    <p:sldId id="1542" r:id="rId25"/>
    <p:sldId id="1553" r:id="rId26"/>
    <p:sldId id="1554" r:id="rId27"/>
    <p:sldId id="1555" r:id="rId28"/>
    <p:sldId id="1556" r:id="rId29"/>
    <p:sldId id="1557" r:id="rId30"/>
    <p:sldId id="1558" r:id="rId31"/>
    <p:sldId id="1560" r:id="rId32"/>
    <p:sldId id="1561" r:id="rId33"/>
    <p:sldId id="1562" r:id="rId34"/>
    <p:sldId id="1563" r:id="rId35"/>
    <p:sldId id="1559" r:id="rId36"/>
    <p:sldId id="1564" r:id="rId37"/>
    <p:sldId id="1565" r:id="rId38"/>
    <p:sldId id="1566" r:id="rId39"/>
    <p:sldId id="1567" r:id="rId40"/>
    <p:sldId id="1568" r:id="rId41"/>
    <p:sldId id="1544" r:id="rId42"/>
    <p:sldId id="1574" r:id="rId43"/>
    <p:sldId id="1573" r:id="rId44"/>
    <p:sldId id="1545" r:id="rId45"/>
    <p:sldId id="1569" r:id="rId46"/>
    <p:sldId id="1546" r:id="rId47"/>
    <p:sldId id="1570" r:id="rId48"/>
    <p:sldId id="1547" r:id="rId49"/>
    <p:sldId id="1514" r:id="rId50"/>
    <p:sldId id="1571" r:id="rId51"/>
    <p:sldId id="1528" r:id="rId52"/>
  </p:sldIdLst>
  <p:sldSz cx="9144000" cy="6858000" type="screen4x3"/>
  <p:notesSz cx="7010400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nitM" initials="R" lastIdx="4" clrIdx="0"/>
  <p:cmAuthor id="1" name="nidhi.7.pasricha" initials="n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E3BBC9"/>
    <a:srgbClr val="D2E4B2"/>
    <a:srgbClr val="DDDDDD"/>
    <a:srgbClr val="FFCCFF"/>
    <a:srgbClr val="FFCCCC"/>
    <a:srgbClr val="423498"/>
    <a:srgbClr val="FFFF00"/>
    <a:srgbClr val="B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353" autoAdjust="0"/>
    <p:restoredTop sz="85737" autoAdjust="0"/>
  </p:normalViewPr>
  <p:slideViewPr>
    <p:cSldViewPr snapToGrid="0" snapToObjects="1">
      <p:cViewPr varScale="1">
        <p:scale>
          <a:sx n="64" d="100"/>
          <a:sy n="64" d="100"/>
        </p:scale>
        <p:origin x="1214" y="72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A1563-A343-4355-B7F3-DADAF53A73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AADA5-DEBD-44D2-B5B6-6FDBA9950B5E}">
      <dgm:prSet phldrT="[Text]" custT="1"/>
      <dgm:spPr/>
      <dgm:t>
        <a:bodyPr/>
        <a:lstStyle/>
        <a:p>
          <a:r>
            <a:rPr lang="en-US" sz="2600" dirty="0"/>
            <a:t>Employee names and email addresses</a:t>
          </a:r>
        </a:p>
      </dgm:t>
    </dgm:pt>
    <dgm:pt modelId="{4B7C34A5-188F-4C55-B485-912D7D7DE463}" type="parTrans" cxnId="{A798CD57-9257-40B9-96A5-5471EB6B0F20}">
      <dgm:prSet/>
      <dgm:spPr/>
      <dgm:t>
        <a:bodyPr/>
        <a:lstStyle/>
        <a:p>
          <a:endParaRPr lang="en-US" sz="2600"/>
        </a:p>
      </dgm:t>
    </dgm:pt>
    <dgm:pt modelId="{36CE2936-3B1C-495D-8B01-AAC54F5283D4}" type="sibTrans" cxnId="{A798CD57-9257-40B9-96A5-5471EB6B0F20}">
      <dgm:prSet/>
      <dgm:spPr/>
      <dgm:t>
        <a:bodyPr/>
        <a:lstStyle/>
        <a:p>
          <a:endParaRPr lang="en-US" sz="2600"/>
        </a:p>
      </dgm:t>
    </dgm:pt>
    <dgm:pt modelId="{2AA774CF-3F1F-44CC-913F-1A106EB5FF2A}">
      <dgm:prSet phldrT="[Text]" custT="1"/>
      <dgm:spPr/>
      <dgm:t>
        <a:bodyPr/>
        <a:lstStyle/>
        <a:p>
          <a:r>
            <a:rPr lang="en-US" sz="2600" dirty="0"/>
            <a:t>Branch office locations</a:t>
          </a:r>
        </a:p>
      </dgm:t>
    </dgm:pt>
    <dgm:pt modelId="{CDC33C2D-1B10-4D90-979D-D9F2B9F6C892}" type="parTrans" cxnId="{48440B15-55A2-44F7-A95E-F12455C8809C}">
      <dgm:prSet/>
      <dgm:spPr/>
      <dgm:t>
        <a:bodyPr/>
        <a:lstStyle/>
        <a:p>
          <a:endParaRPr lang="en-US" sz="2600"/>
        </a:p>
      </dgm:t>
    </dgm:pt>
    <dgm:pt modelId="{029CF8FB-5009-419C-A86D-37C79617C6CF}" type="sibTrans" cxnId="{48440B15-55A2-44F7-A95E-F12455C8809C}">
      <dgm:prSet/>
      <dgm:spPr/>
      <dgm:t>
        <a:bodyPr/>
        <a:lstStyle/>
        <a:p>
          <a:endParaRPr lang="en-US" sz="2600"/>
        </a:p>
      </dgm:t>
    </dgm:pt>
    <dgm:pt modelId="{8243F01D-319B-4F99-B23E-AFCBFD125369}">
      <dgm:prSet custT="1"/>
      <dgm:spPr/>
      <dgm:t>
        <a:bodyPr/>
        <a:lstStyle/>
        <a:p>
          <a:r>
            <a:rPr lang="en-US" sz="2600" dirty="0"/>
            <a:t>Technologies the organization uses</a:t>
          </a:r>
        </a:p>
      </dgm:t>
    </dgm:pt>
    <dgm:pt modelId="{90A07D3A-5D18-45F8-8774-337DA97CCE77}" type="parTrans" cxnId="{01680C84-E268-4EF7-A7F7-4B44DBF1B746}">
      <dgm:prSet/>
      <dgm:spPr/>
      <dgm:t>
        <a:bodyPr/>
        <a:lstStyle/>
        <a:p>
          <a:endParaRPr lang="en-US" sz="2600"/>
        </a:p>
      </dgm:t>
    </dgm:pt>
    <dgm:pt modelId="{99F15C50-0E70-4273-95FE-3E69A52D7046}" type="sibTrans" cxnId="{01680C84-E268-4EF7-A7F7-4B44DBF1B746}">
      <dgm:prSet/>
      <dgm:spPr/>
      <dgm:t>
        <a:bodyPr/>
        <a:lstStyle/>
        <a:p>
          <a:endParaRPr lang="en-US" sz="2600"/>
        </a:p>
      </dgm:t>
    </dgm:pt>
    <dgm:pt modelId="{17E7D65B-B6E9-4AE8-988F-C1234B511E4A}" type="pres">
      <dgm:prSet presAssocID="{71FA1563-A343-4355-B7F3-DADAF53A7388}" presName="linear" presStyleCnt="0">
        <dgm:presLayoutVars>
          <dgm:dir/>
          <dgm:animLvl val="lvl"/>
          <dgm:resizeHandles val="exact"/>
        </dgm:presLayoutVars>
      </dgm:prSet>
      <dgm:spPr/>
    </dgm:pt>
    <dgm:pt modelId="{7348987E-F023-46D9-A6DE-77048C9CACD7}" type="pres">
      <dgm:prSet presAssocID="{759AADA5-DEBD-44D2-B5B6-6FDBA9950B5E}" presName="parentLin" presStyleCnt="0"/>
      <dgm:spPr/>
    </dgm:pt>
    <dgm:pt modelId="{A5436AAF-0C29-4A26-8DC8-19BA8D145B5F}" type="pres">
      <dgm:prSet presAssocID="{759AADA5-DEBD-44D2-B5B6-6FDBA9950B5E}" presName="parentLeftMargin" presStyleLbl="node1" presStyleIdx="0" presStyleCnt="3"/>
      <dgm:spPr/>
    </dgm:pt>
    <dgm:pt modelId="{5BD48BD6-1AF8-4956-9E99-A3A96D444F74}" type="pres">
      <dgm:prSet presAssocID="{759AADA5-DEBD-44D2-B5B6-6FDBA9950B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2E52E5-BEC7-4C2C-8CD1-3A8C5666CAA0}" type="pres">
      <dgm:prSet presAssocID="{759AADA5-DEBD-44D2-B5B6-6FDBA9950B5E}" presName="negativeSpace" presStyleCnt="0"/>
      <dgm:spPr/>
    </dgm:pt>
    <dgm:pt modelId="{6BFF202A-6B70-4011-AF64-9E9397EE2279}" type="pres">
      <dgm:prSet presAssocID="{759AADA5-DEBD-44D2-B5B6-6FDBA9950B5E}" presName="childText" presStyleLbl="conFgAcc1" presStyleIdx="0" presStyleCnt="3">
        <dgm:presLayoutVars>
          <dgm:bulletEnabled val="1"/>
        </dgm:presLayoutVars>
      </dgm:prSet>
      <dgm:spPr/>
    </dgm:pt>
    <dgm:pt modelId="{BF547911-780A-4A45-8DA9-EAFB936A18CA}" type="pres">
      <dgm:prSet presAssocID="{36CE2936-3B1C-495D-8B01-AAC54F5283D4}" presName="spaceBetweenRectangles" presStyleCnt="0"/>
      <dgm:spPr/>
    </dgm:pt>
    <dgm:pt modelId="{FC2BB2E9-0E27-4CDE-B8A1-682D280B5326}" type="pres">
      <dgm:prSet presAssocID="{2AA774CF-3F1F-44CC-913F-1A106EB5FF2A}" presName="parentLin" presStyleCnt="0"/>
      <dgm:spPr/>
    </dgm:pt>
    <dgm:pt modelId="{ABDA3E69-10DF-4B77-9F8C-4C3688F6C4AC}" type="pres">
      <dgm:prSet presAssocID="{2AA774CF-3F1F-44CC-913F-1A106EB5FF2A}" presName="parentLeftMargin" presStyleLbl="node1" presStyleIdx="0" presStyleCnt="3"/>
      <dgm:spPr/>
    </dgm:pt>
    <dgm:pt modelId="{8353E9A5-2379-4DD0-88A0-B679B99E00A5}" type="pres">
      <dgm:prSet presAssocID="{2AA774CF-3F1F-44CC-913F-1A106EB5FF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53FE93-9F31-4AA8-AAFE-CC2CB972FCFE}" type="pres">
      <dgm:prSet presAssocID="{2AA774CF-3F1F-44CC-913F-1A106EB5FF2A}" presName="negativeSpace" presStyleCnt="0"/>
      <dgm:spPr/>
    </dgm:pt>
    <dgm:pt modelId="{3E575EB7-6A84-4B55-84F1-236E48239789}" type="pres">
      <dgm:prSet presAssocID="{2AA774CF-3F1F-44CC-913F-1A106EB5FF2A}" presName="childText" presStyleLbl="conFgAcc1" presStyleIdx="1" presStyleCnt="3">
        <dgm:presLayoutVars>
          <dgm:bulletEnabled val="1"/>
        </dgm:presLayoutVars>
      </dgm:prSet>
      <dgm:spPr/>
    </dgm:pt>
    <dgm:pt modelId="{0F1291EE-1477-4C3C-A1E1-19D174575286}" type="pres">
      <dgm:prSet presAssocID="{029CF8FB-5009-419C-A86D-37C79617C6CF}" presName="spaceBetweenRectangles" presStyleCnt="0"/>
      <dgm:spPr/>
    </dgm:pt>
    <dgm:pt modelId="{4DC82E45-B3A1-4CCE-94D6-501AAE039EB1}" type="pres">
      <dgm:prSet presAssocID="{8243F01D-319B-4F99-B23E-AFCBFD125369}" presName="parentLin" presStyleCnt="0"/>
      <dgm:spPr/>
    </dgm:pt>
    <dgm:pt modelId="{E10580CD-3D2C-4357-BD6D-7748945D471E}" type="pres">
      <dgm:prSet presAssocID="{8243F01D-319B-4F99-B23E-AFCBFD125369}" presName="parentLeftMargin" presStyleLbl="node1" presStyleIdx="1" presStyleCnt="3"/>
      <dgm:spPr/>
    </dgm:pt>
    <dgm:pt modelId="{525782C3-0C72-459F-AA69-CC48556FD175}" type="pres">
      <dgm:prSet presAssocID="{8243F01D-319B-4F99-B23E-AFCBFD1253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74B205-E523-4D81-BA67-4027BC5FED5D}" type="pres">
      <dgm:prSet presAssocID="{8243F01D-319B-4F99-B23E-AFCBFD125369}" presName="negativeSpace" presStyleCnt="0"/>
      <dgm:spPr/>
    </dgm:pt>
    <dgm:pt modelId="{54198396-6004-41D0-A0C4-83CBDDCAE412}" type="pres">
      <dgm:prSet presAssocID="{8243F01D-319B-4F99-B23E-AFCBFD1253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8440B15-55A2-44F7-A95E-F12455C8809C}" srcId="{71FA1563-A343-4355-B7F3-DADAF53A7388}" destId="{2AA774CF-3F1F-44CC-913F-1A106EB5FF2A}" srcOrd="1" destOrd="0" parTransId="{CDC33C2D-1B10-4D90-979D-D9F2B9F6C892}" sibTransId="{029CF8FB-5009-419C-A86D-37C79617C6CF}"/>
    <dgm:cxn modelId="{019EEC68-8820-4E03-98DB-E19243264ACC}" type="presOf" srcId="{2AA774CF-3F1F-44CC-913F-1A106EB5FF2A}" destId="{8353E9A5-2379-4DD0-88A0-B679B99E00A5}" srcOrd="1" destOrd="0" presId="urn:microsoft.com/office/officeart/2005/8/layout/list1"/>
    <dgm:cxn modelId="{A798CD57-9257-40B9-96A5-5471EB6B0F20}" srcId="{71FA1563-A343-4355-B7F3-DADAF53A7388}" destId="{759AADA5-DEBD-44D2-B5B6-6FDBA9950B5E}" srcOrd="0" destOrd="0" parTransId="{4B7C34A5-188F-4C55-B485-912D7D7DE463}" sibTransId="{36CE2936-3B1C-495D-8B01-AAC54F5283D4}"/>
    <dgm:cxn modelId="{5A5C767D-1831-4429-B2C9-57021B13B528}" type="presOf" srcId="{8243F01D-319B-4F99-B23E-AFCBFD125369}" destId="{E10580CD-3D2C-4357-BD6D-7748945D471E}" srcOrd="0" destOrd="0" presId="urn:microsoft.com/office/officeart/2005/8/layout/list1"/>
    <dgm:cxn modelId="{01680C84-E268-4EF7-A7F7-4B44DBF1B746}" srcId="{71FA1563-A343-4355-B7F3-DADAF53A7388}" destId="{8243F01D-319B-4F99-B23E-AFCBFD125369}" srcOrd="2" destOrd="0" parTransId="{90A07D3A-5D18-45F8-8774-337DA97CCE77}" sibTransId="{99F15C50-0E70-4273-95FE-3E69A52D7046}"/>
    <dgm:cxn modelId="{D0C474A6-E120-4CF4-A25A-FD4A07FA5C9C}" type="presOf" srcId="{759AADA5-DEBD-44D2-B5B6-6FDBA9950B5E}" destId="{5BD48BD6-1AF8-4956-9E99-A3A96D444F74}" srcOrd="1" destOrd="0" presId="urn:microsoft.com/office/officeart/2005/8/layout/list1"/>
    <dgm:cxn modelId="{D40DA1B3-5C6A-4414-BF2C-A0FC110507EB}" type="presOf" srcId="{8243F01D-319B-4F99-B23E-AFCBFD125369}" destId="{525782C3-0C72-459F-AA69-CC48556FD175}" srcOrd="1" destOrd="0" presId="urn:microsoft.com/office/officeart/2005/8/layout/list1"/>
    <dgm:cxn modelId="{F8E8A9BF-5184-4C4E-B407-97DD1848895C}" type="presOf" srcId="{2AA774CF-3F1F-44CC-913F-1A106EB5FF2A}" destId="{ABDA3E69-10DF-4B77-9F8C-4C3688F6C4AC}" srcOrd="0" destOrd="0" presId="urn:microsoft.com/office/officeart/2005/8/layout/list1"/>
    <dgm:cxn modelId="{9A3C1FD3-D5A7-4CE3-B357-84664A463A56}" type="presOf" srcId="{71FA1563-A343-4355-B7F3-DADAF53A7388}" destId="{17E7D65B-B6E9-4AE8-988F-C1234B511E4A}" srcOrd="0" destOrd="0" presId="urn:microsoft.com/office/officeart/2005/8/layout/list1"/>
    <dgm:cxn modelId="{192ADEF5-EFC6-4804-A9D9-8B5D33FB8619}" type="presOf" srcId="{759AADA5-DEBD-44D2-B5B6-6FDBA9950B5E}" destId="{A5436AAF-0C29-4A26-8DC8-19BA8D145B5F}" srcOrd="0" destOrd="0" presId="urn:microsoft.com/office/officeart/2005/8/layout/list1"/>
    <dgm:cxn modelId="{582A647F-93E0-4BC0-B703-0241AA9FD5A4}" type="presParOf" srcId="{17E7D65B-B6E9-4AE8-988F-C1234B511E4A}" destId="{7348987E-F023-46D9-A6DE-77048C9CACD7}" srcOrd="0" destOrd="0" presId="urn:microsoft.com/office/officeart/2005/8/layout/list1"/>
    <dgm:cxn modelId="{6BEC1E42-1C87-4EE3-AE39-168FBC70A091}" type="presParOf" srcId="{7348987E-F023-46D9-A6DE-77048C9CACD7}" destId="{A5436AAF-0C29-4A26-8DC8-19BA8D145B5F}" srcOrd="0" destOrd="0" presId="urn:microsoft.com/office/officeart/2005/8/layout/list1"/>
    <dgm:cxn modelId="{FB5A3227-F187-4BD2-82C3-3EF52629DF0D}" type="presParOf" srcId="{7348987E-F023-46D9-A6DE-77048C9CACD7}" destId="{5BD48BD6-1AF8-4956-9E99-A3A96D444F74}" srcOrd="1" destOrd="0" presId="urn:microsoft.com/office/officeart/2005/8/layout/list1"/>
    <dgm:cxn modelId="{2B4D1B62-C2F6-431F-ADD3-61A6203384B9}" type="presParOf" srcId="{17E7D65B-B6E9-4AE8-988F-C1234B511E4A}" destId="{BD2E52E5-BEC7-4C2C-8CD1-3A8C5666CAA0}" srcOrd="1" destOrd="0" presId="urn:microsoft.com/office/officeart/2005/8/layout/list1"/>
    <dgm:cxn modelId="{33E69470-51D0-461A-B518-17E1862688E5}" type="presParOf" srcId="{17E7D65B-B6E9-4AE8-988F-C1234B511E4A}" destId="{6BFF202A-6B70-4011-AF64-9E9397EE2279}" srcOrd="2" destOrd="0" presId="urn:microsoft.com/office/officeart/2005/8/layout/list1"/>
    <dgm:cxn modelId="{425E1ADC-61AA-4F4C-9341-DDAB8A8517E3}" type="presParOf" srcId="{17E7D65B-B6E9-4AE8-988F-C1234B511E4A}" destId="{BF547911-780A-4A45-8DA9-EAFB936A18CA}" srcOrd="3" destOrd="0" presId="urn:microsoft.com/office/officeart/2005/8/layout/list1"/>
    <dgm:cxn modelId="{D953D3CA-D296-4629-8A8C-A96BA9FB1509}" type="presParOf" srcId="{17E7D65B-B6E9-4AE8-988F-C1234B511E4A}" destId="{FC2BB2E9-0E27-4CDE-B8A1-682D280B5326}" srcOrd="4" destOrd="0" presId="urn:microsoft.com/office/officeart/2005/8/layout/list1"/>
    <dgm:cxn modelId="{B0C8FB89-4519-48BA-AF96-37463FFCA524}" type="presParOf" srcId="{FC2BB2E9-0E27-4CDE-B8A1-682D280B5326}" destId="{ABDA3E69-10DF-4B77-9F8C-4C3688F6C4AC}" srcOrd="0" destOrd="0" presId="urn:microsoft.com/office/officeart/2005/8/layout/list1"/>
    <dgm:cxn modelId="{A1FDF3CD-8ECF-4955-BD56-E273470AB9C2}" type="presParOf" srcId="{FC2BB2E9-0E27-4CDE-B8A1-682D280B5326}" destId="{8353E9A5-2379-4DD0-88A0-B679B99E00A5}" srcOrd="1" destOrd="0" presId="urn:microsoft.com/office/officeart/2005/8/layout/list1"/>
    <dgm:cxn modelId="{A025DC72-013A-46C3-96AB-A3FB0D1F59A3}" type="presParOf" srcId="{17E7D65B-B6E9-4AE8-988F-C1234B511E4A}" destId="{8653FE93-9F31-4AA8-AAFE-CC2CB972FCFE}" srcOrd="5" destOrd="0" presId="urn:microsoft.com/office/officeart/2005/8/layout/list1"/>
    <dgm:cxn modelId="{44E3BB2C-3B5F-4B1E-A2AB-1296F31508B7}" type="presParOf" srcId="{17E7D65B-B6E9-4AE8-988F-C1234B511E4A}" destId="{3E575EB7-6A84-4B55-84F1-236E48239789}" srcOrd="6" destOrd="0" presId="urn:microsoft.com/office/officeart/2005/8/layout/list1"/>
    <dgm:cxn modelId="{72A0F368-5C8F-470D-A9D5-937E00338459}" type="presParOf" srcId="{17E7D65B-B6E9-4AE8-988F-C1234B511E4A}" destId="{0F1291EE-1477-4C3C-A1E1-19D174575286}" srcOrd="7" destOrd="0" presId="urn:microsoft.com/office/officeart/2005/8/layout/list1"/>
    <dgm:cxn modelId="{B1A1BDEA-84F5-4D5F-A010-9E40771F4125}" type="presParOf" srcId="{17E7D65B-B6E9-4AE8-988F-C1234B511E4A}" destId="{4DC82E45-B3A1-4CCE-94D6-501AAE039EB1}" srcOrd="8" destOrd="0" presId="urn:microsoft.com/office/officeart/2005/8/layout/list1"/>
    <dgm:cxn modelId="{5077580E-B6F2-4836-BD27-279CED71B6E6}" type="presParOf" srcId="{4DC82E45-B3A1-4CCE-94D6-501AAE039EB1}" destId="{E10580CD-3D2C-4357-BD6D-7748945D471E}" srcOrd="0" destOrd="0" presId="urn:microsoft.com/office/officeart/2005/8/layout/list1"/>
    <dgm:cxn modelId="{4CD9AC53-7739-4CF4-8B0A-DE97CB35D0FC}" type="presParOf" srcId="{4DC82E45-B3A1-4CCE-94D6-501AAE039EB1}" destId="{525782C3-0C72-459F-AA69-CC48556FD175}" srcOrd="1" destOrd="0" presId="urn:microsoft.com/office/officeart/2005/8/layout/list1"/>
    <dgm:cxn modelId="{7ABF885D-A73C-4DC9-9D84-4DF0ACCB9AEA}" type="presParOf" srcId="{17E7D65B-B6E9-4AE8-988F-C1234B511E4A}" destId="{5D74B205-E523-4D81-BA67-4027BC5FED5D}" srcOrd="9" destOrd="0" presId="urn:microsoft.com/office/officeart/2005/8/layout/list1"/>
    <dgm:cxn modelId="{43221FFC-C1D4-4480-9BB8-A0FC437D2E76}" type="presParOf" srcId="{17E7D65B-B6E9-4AE8-988F-C1234B511E4A}" destId="{54198396-6004-41D0-A0C4-83CBDDCAE41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2706A-12FA-42A1-BD14-77B0D1BAA4C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92520-F0E7-42DF-8707-0FE773F45744}">
      <dgm:prSet phldrT="[Text]" custT="1"/>
      <dgm:spPr/>
      <dgm:t>
        <a:bodyPr vert="vert270" anchor="ctr"/>
        <a:lstStyle/>
        <a:p>
          <a:pPr algn="ctr"/>
          <a:endParaRPr lang="en-US" sz="2800" dirty="0"/>
        </a:p>
      </dgm:t>
    </dgm:pt>
    <dgm:pt modelId="{DED50BCF-4AFB-48C5-A4F9-0121A9240634}" type="parTrans" cxnId="{0EBA79C5-3318-4786-BCAA-15A4D9B3B9F8}">
      <dgm:prSet/>
      <dgm:spPr/>
      <dgm:t>
        <a:bodyPr/>
        <a:lstStyle/>
        <a:p>
          <a:endParaRPr lang="en-US"/>
        </a:p>
      </dgm:t>
    </dgm:pt>
    <dgm:pt modelId="{00223657-C8B9-4F62-8938-94FD3229DA2C}" type="sibTrans" cxnId="{0EBA79C5-3318-4786-BCAA-15A4D9B3B9F8}">
      <dgm:prSet/>
      <dgm:spPr/>
      <dgm:t>
        <a:bodyPr/>
        <a:lstStyle/>
        <a:p>
          <a:endParaRPr lang="en-US"/>
        </a:p>
      </dgm:t>
    </dgm:pt>
    <dgm:pt modelId="{998E0B74-8ED3-469F-A838-54EB50177E0F}">
      <dgm:prSet phldrT="[Text]" custT="1"/>
      <dgm:spPr/>
      <dgm:t>
        <a:bodyPr/>
        <a:lstStyle/>
        <a:p>
          <a:r>
            <a:rPr lang="en-US" sz="2800" dirty="0"/>
            <a:t>http://www.betterwhois.com</a:t>
          </a:r>
        </a:p>
      </dgm:t>
    </dgm:pt>
    <dgm:pt modelId="{E9A532EB-448A-477B-8209-7110E12ABB9E}" type="parTrans" cxnId="{995A539D-1B95-4123-8BDE-E21826B8AA8D}">
      <dgm:prSet/>
      <dgm:spPr/>
      <dgm:t>
        <a:bodyPr/>
        <a:lstStyle/>
        <a:p>
          <a:endParaRPr lang="en-US"/>
        </a:p>
      </dgm:t>
    </dgm:pt>
    <dgm:pt modelId="{09DDB94B-AE44-4AF7-89B0-E0D8F1D57C1B}" type="sibTrans" cxnId="{995A539D-1B95-4123-8BDE-E21826B8AA8D}">
      <dgm:prSet/>
      <dgm:spPr/>
      <dgm:t>
        <a:bodyPr/>
        <a:lstStyle/>
        <a:p>
          <a:endParaRPr lang="en-US"/>
        </a:p>
      </dgm:t>
    </dgm:pt>
    <dgm:pt modelId="{DE111465-E489-494E-9BCE-46BDCDB37E6B}">
      <dgm:prSet phldrT="[Text]" custT="1"/>
      <dgm:spPr/>
      <dgm:t>
        <a:bodyPr/>
        <a:lstStyle/>
        <a:p>
          <a:r>
            <a:rPr lang="en-US" sz="2800" dirty="0"/>
            <a:t>http://geektools.com</a:t>
          </a:r>
        </a:p>
      </dgm:t>
    </dgm:pt>
    <dgm:pt modelId="{4C225D71-1CB6-4531-8992-B90D66F0A71C}" type="parTrans" cxnId="{439807E5-703C-4C43-9ED8-84DCCBE41B37}">
      <dgm:prSet/>
      <dgm:spPr/>
      <dgm:t>
        <a:bodyPr/>
        <a:lstStyle/>
        <a:p>
          <a:endParaRPr lang="en-US"/>
        </a:p>
      </dgm:t>
    </dgm:pt>
    <dgm:pt modelId="{CE98386F-5BCE-4A08-97BF-023ADF9F5CCB}" type="sibTrans" cxnId="{439807E5-703C-4C43-9ED8-84DCCBE41B37}">
      <dgm:prSet/>
      <dgm:spPr/>
      <dgm:t>
        <a:bodyPr/>
        <a:lstStyle/>
        <a:p>
          <a:endParaRPr lang="en-US"/>
        </a:p>
      </dgm:t>
    </dgm:pt>
    <dgm:pt modelId="{968F0C2F-4A7C-45AD-9BB5-B040881DA85C}">
      <dgm:prSet phldrT="[Text]" custT="1"/>
      <dgm:spPr/>
      <dgm:t>
        <a:bodyPr/>
        <a:lstStyle/>
        <a:p>
          <a:r>
            <a:rPr lang="en-US" sz="2800" dirty="0"/>
            <a:t>www.all-nettools.com</a:t>
          </a:r>
        </a:p>
      </dgm:t>
    </dgm:pt>
    <dgm:pt modelId="{C6EBEE20-AFDD-4833-8AE5-ED1961ABB303}" type="parTrans" cxnId="{C1A57311-AADF-4165-8192-BCDEA9504EF5}">
      <dgm:prSet/>
      <dgm:spPr/>
      <dgm:t>
        <a:bodyPr/>
        <a:lstStyle/>
        <a:p>
          <a:endParaRPr lang="en-US"/>
        </a:p>
      </dgm:t>
    </dgm:pt>
    <dgm:pt modelId="{BAA63F93-18E2-497B-AB25-81D495229AED}" type="sibTrans" cxnId="{C1A57311-AADF-4165-8192-BCDEA9504EF5}">
      <dgm:prSet/>
      <dgm:spPr/>
      <dgm:t>
        <a:bodyPr/>
        <a:lstStyle/>
        <a:p>
          <a:endParaRPr lang="en-US"/>
        </a:p>
      </dgm:t>
    </dgm:pt>
    <dgm:pt modelId="{7C675A30-F242-47F8-BB60-1E01328268E2}">
      <dgm:prSet phldrT="[Text]" custT="1"/>
      <dgm:spPr/>
      <dgm:t>
        <a:bodyPr/>
        <a:lstStyle/>
        <a:p>
          <a:r>
            <a:rPr lang="en-US" sz="2800" dirty="0"/>
            <a:t>www.smartwhois.com</a:t>
          </a:r>
        </a:p>
      </dgm:t>
    </dgm:pt>
    <dgm:pt modelId="{B4ABCB80-5A2E-488B-B260-953E158515C9}" type="parTrans" cxnId="{A536B008-00DE-4012-AFAB-089682F3F7F0}">
      <dgm:prSet/>
      <dgm:spPr/>
      <dgm:t>
        <a:bodyPr/>
        <a:lstStyle/>
        <a:p>
          <a:endParaRPr lang="en-US"/>
        </a:p>
      </dgm:t>
    </dgm:pt>
    <dgm:pt modelId="{1D874602-B627-4498-A4F2-817F2653385A}" type="sibTrans" cxnId="{A536B008-00DE-4012-AFAB-089682F3F7F0}">
      <dgm:prSet/>
      <dgm:spPr/>
      <dgm:t>
        <a:bodyPr/>
        <a:lstStyle/>
        <a:p>
          <a:endParaRPr lang="en-US"/>
        </a:p>
      </dgm:t>
    </dgm:pt>
    <dgm:pt modelId="{9F71E81A-FCE6-476D-8C21-BEA25C36A311}">
      <dgm:prSet phldrT="[Text]" custT="1"/>
      <dgm:spPr/>
      <dgm:t>
        <a:bodyPr/>
        <a:lstStyle/>
        <a:p>
          <a:r>
            <a:rPr lang="en-US" sz="2800" dirty="0"/>
            <a:t>www.dnsstuff.com</a:t>
          </a:r>
        </a:p>
      </dgm:t>
    </dgm:pt>
    <dgm:pt modelId="{84D1643C-B8B4-48B8-B4B8-FC959224A64B}" type="parTrans" cxnId="{7A709235-4B7F-4461-B18E-6AB69A6731DD}">
      <dgm:prSet/>
      <dgm:spPr/>
      <dgm:t>
        <a:bodyPr/>
        <a:lstStyle/>
        <a:p>
          <a:endParaRPr lang="en-US"/>
        </a:p>
      </dgm:t>
    </dgm:pt>
    <dgm:pt modelId="{C929BD5D-53DF-4DFA-B1B2-BBC908E62AC5}" type="sibTrans" cxnId="{7A709235-4B7F-4461-B18E-6AB69A6731DD}">
      <dgm:prSet/>
      <dgm:spPr/>
      <dgm:t>
        <a:bodyPr/>
        <a:lstStyle/>
        <a:p>
          <a:endParaRPr lang="en-US"/>
        </a:p>
      </dgm:t>
    </dgm:pt>
    <dgm:pt modelId="{4214BDD0-43DC-41C0-8514-99FA7120A73F}">
      <dgm:prSet phldrT="[Text]" custT="1"/>
      <dgm:spPr/>
      <dgm:t>
        <a:bodyPr/>
        <a:lstStyle/>
        <a:p>
          <a:r>
            <a:rPr lang="en-US" sz="2800" dirty="0"/>
            <a:t>http://whois.domaintools.com</a:t>
          </a:r>
        </a:p>
      </dgm:t>
    </dgm:pt>
    <dgm:pt modelId="{ACB07F3F-1B0E-401C-B637-127443858331}" type="parTrans" cxnId="{DC49B770-3D4C-4CB9-A9E8-CF29658B0A42}">
      <dgm:prSet/>
      <dgm:spPr/>
      <dgm:t>
        <a:bodyPr/>
        <a:lstStyle/>
        <a:p>
          <a:endParaRPr lang="en-US"/>
        </a:p>
      </dgm:t>
    </dgm:pt>
    <dgm:pt modelId="{B015E302-4AFA-4ED4-8087-0B8EFFA43B34}" type="sibTrans" cxnId="{DC49B770-3D4C-4CB9-A9E8-CF29658B0A42}">
      <dgm:prSet/>
      <dgm:spPr/>
      <dgm:t>
        <a:bodyPr/>
        <a:lstStyle/>
        <a:p>
          <a:endParaRPr lang="en-US"/>
        </a:p>
      </dgm:t>
    </dgm:pt>
    <dgm:pt modelId="{922B539F-D3E4-4D50-BC8D-8E2E5BFAB485}" type="pres">
      <dgm:prSet presAssocID="{5E12706A-12FA-42A1-BD14-77B0D1BAA4CC}" presName="vert0" presStyleCnt="0">
        <dgm:presLayoutVars>
          <dgm:dir/>
          <dgm:animOne val="branch"/>
          <dgm:animLvl val="lvl"/>
        </dgm:presLayoutVars>
      </dgm:prSet>
      <dgm:spPr/>
    </dgm:pt>
    <dgm:pt modelId="{CE4F4960-A7B7-456A-B57F-27C186A23589}" type="pres">
      <dgm:prSet presAssocID="{70292520-F0E7-42DF-8707-0FE773F45744}" presName="thickLine" presStyleLbl="alignNode1" presStyleIdx="0" presStyleCnt="1"/>
      <dgm:spPr/>
    </dgm:pt>
    <dgm:pt modelId="{FFF6213F-7B86-43BD-94D0-879768CE97B3}" type="pres">
      <dgm:prSet presAssocID="{70292520-F0E7-42DF-8707-0FE773F45744}" presName="horz1" presStyleCnt="0"/>
      <dgm:spPr/>
    </dgm:pt>
    <dgm:pt modelId="{00582F76-6316-4D9B-9301-E12D5932E866}" type="pres">
      <dgm:prSet presAssocID="{70292520-F0E7-42DF-8707-0FE773F45744}" presName="tx1" presStyleLbl="revTx" presStyleIdx="0" presStyleCnt="7"/>
      <dgm:spPr/>
    </dgm:pt>
    <dgm:pt modelId="{F86D8BF2-E680-4509-89B7-40A2EF54611A}" type="pres">
      <dgm:prSet presAssocID="{70292520-F0E7-42DF-8707-0FE773F45744}" presName="vert1" presStyleCnt="0"/>
      <dgm:spPr/>
    </dgm:pt>
    <dgm:pt modelId="{A864205D-CA23-476B-9BDD-6AC276F231BC}" type="pres">
      <dgm:prSet presAssocID="{998E0B74-8ED3-469F-A838-54EB50177E0F}" presName="vertSpace2a" presStyleCnt="0"/>
      <dgm:spPr/>
    </dgm:pt>
    <dgm:pt modelId="{705F4DE6-C283-4208-BAD9-96E5ECB2C6C8}" type="pres">
      <dgm:prSet presAssocID="{998E0B74-8ED3-469F-A838-54EB50177E0F}" presName="horz2" presStyleCnt="0"/>
      <dgm:spPr/>
    </dgm:pt>
    <dgm:pt modelId="{82ED349B-9D8B-4A1D-AA6A-E359A9FC08DA}" type="pres">
      <dgm:prSet presAssocID="{998E0B74-8ED3-469F-A838-54EB50177E0F}" presName="horzSpace2" presStyleCnt="0"/>
      <dgm:spPr/>
    </dgm:pt>
    <dgm:pt modelId="{FF9ACA7C-3881-4D40-A96D-ED890D507AC0}" type="pres">
      <dgm:prSet presAssocID="{998E0B74-8ED3-469F-A838-54EB50177E0F}" presName="tx2" presStyleLbl="revTx" presStyleIdx="1" presStyleCnt="7"/>
      <dgm:spPr/>
    </dgm:pt>
    <dgm:pt modelId="{87F6C60C-46F7-41D5-9238-4AF7D52463E3}" type="pres">
      <dgm:prSet presAssocID="{998E0B74-8ED3-469F-A838-54EB50177E0F}" presName="vert2" presStyleCnt="0"/>
      <dgm:spPr/>
    </dgm:pt>
    <dgm:pt modelId="{C970DAD4-13E2-4B62-8917-C0BF582FB5E4}" type="pres">
      <dgm:prSet presAssocID="{998E0B74-8ED3-469F-A838-54EB50177E0F}" presName="thinLine2b" presStyleLbl="callout" presStyleIdx="0" presStyleCnt="6"/>
      <dgm:spPr/>
    </dgm:pt>
    <dgm:pt modelId="{55F99573-2667-4762-AD0F-1590E0FF2796}" type="pres">
      <dgm:prSet presAssocID="{998E0B74-8ED3-469F-A838-54EB50177E0F}" presName="vertSpace2b" presStyleCnt="0"/>
      <dgm:spPr/>
    </dgm:pt>
    <dgm:pt modelId="{D16B000D-D4CA-4A62-AEE1-BFC8681456B9}" type="pres">
      <dgm:prSet presAssocID="{DE111465-E489-494E-9BCE-46BDCDB37E6B}" presName="horz2" presStyleCnt="0"/>
      <dgm:spPr/>
    </dgm:pt>
    <dgm:pt modelId="{F5B7B5FE-ED17-4741-8D85-640FB2FB2834}" type="pres">
      <dgm:prSet presAssocID="{DE111465-E489-494E-9BCE-46BDCDB37E6B}" presName="horzSpace2" presStyleCnt="0"/>
      <dgm:spPr/>
    </dgm:pt>
    <dgm:pt modelId="{12A13BAC-CC7D-492C-B493-DFC66A499F9C}" type="pres">
      <dgm:prSet presAssocID="{DE111465-E489-494E-9BCE-46BDCDB37E6B}" presName="tx2" presStyleLbl="revTx" presStyleIdx="2" presStyleCnt="7"/>
      <dgm:spPr/>
    </dgm:pt>
    <dgm:pt modelId="{2B43CBE2-38A8-4AD8-83B4-6BDA063F93AF}" type="pres">
      <dgm:prSet presAssocID="{DE111465-E489-494E-9BCE-46BDCDB37E6B}" presName="vert2" presStyleCnt="0"/>
      <dgm:spPr/>
    </dgm:pt>
    <dgm:pt modelId="{FEF16976-8461-4E0A-AF95-7DD3C554CA13}" type="pres">
      <dgm:prSet presAssocID="{DE111465-E489-494E-9BCE-46BDCDB37E6B}" presName="thinLine2b" presStyleLbl="callout" presStyleIdx="1" presStyleCnt="6"/>
      <dgm:spPr/>
    </dgm:pt>
    <dgm:pt modelId="{66299FD2-FBBC-4B32-9625-4002DE03A2D9}" type="pres">
      <dgm:prSet presAssocID="{DE111465-E489-494E-9BCE-46BDCDB37E6B}" presName="vertSpace2b" presStyleCnt="0"/>
      <dgm:spPr/>
    </dgm:pt>
    <dgm:pt modelId="{A79B2407-8D19-4E08-9446-F08D258B54E6}" type="pres">
      <dgm:prSet presAssocID="{968F0C2F-4A7C-45AD-9BB5-B040881DA85C}" presName="horz2" presStyleCnt="0"/>
      <dgm:spPr/>
    </dgm:pt>
    <dgm:pt modelId="{BAE52563-410A-4D23-B10A-AF062E58B026}" type="pres">
      <dgm:prSet presAssocID="{968F0C2F-4A7C-45AD-9BB5-B040881DA85C}" presName="horzSpace2" presStyleCnt="0"/>
      <dgm:spPr/>
    </dgm:pt>
    <dgm:pt modelId="{2C500570-CCFD-4255-AD69-117A5C2FBC34}" type="pres">
      <dgm:prSet presAssocID="{968F0C2F-4A7C-45AD-9BB5-B040881DA85C}" presName="tx2" presStyleLbl="revTx" presStyleIdx="3" presStyleCnt="7"/>
      <dgm:spPr/>
    </dgm:pt>
    <dgm:pt modelId="{AF987D0A-7F2D-4080-95D9-07433C22F228}" type="pres">
      <dgm:prSet presAssocID="{968F0C2F-4A7C-45AD-9BB5-B040881DA85C}" presName="vert2" presStyleCnt="0"/>
      <dgm:spPr/>
    </dgm:pt>
    <dgm:pt modelId="{8623647D-672D-407D-874C-346818644FD0}" type="pres">
      <dgm:prSet presAssocID="{968F0C2F-4A7C-45AD-9BB5-B040881DA85C}" presName="thinLine2b" presStyleLbl="callout" presStyleIdx="2" presStyleCnt="6"/>
      <dgm:spPr/>
    </dgm:pt>
    <dgm:pt modelId="{27F99357-DECC-48F2-A6AC-A085E3B2A725}" type="pres">
      <dgm:prSet presAssocID="{968F0C2F-4A7C-45AD-9BB5-B040881DA85C}" presName="vertSpace2b" presStyleCnt="0"/>
      <dgm:spPr/>
    </dgm:pt>
    <dgm:pt modelId="{801A28EE-DEAF-4BEE-B6EA-F90822C67A28}" type="pres">
      <dgm:prSet presAssocID="{7C675A30-F242-47F8-BB60-1E01328268E2}" presName="horz2" presStyleCnt="0"/>
      <dgm:spPr/>
    </dgm:pt>
    <dgm:pt modelId="{6CFFDFEE-1491-4928-A16A-60253604FA0E}" type="pres">
      <dgm:prSet presAssocID="{7C675A30-F242-47F8-BB60-1E01328268E2}" presName="horzSpace2" presStyleCnt="0"/>
      <dgm:spPr/>
    </dgm:pt>
    <dgm:pt modelId="{76FADE91-59CF-467A-9DFB-1E5F7A65C6EB}" type="pres">
      <dgm:prSet presAssocID="{7C675A30-F242-47F8-BB60-1E01328268E2}" presName="tx2" presStyleLbl="revTx" presStyleIdx="4" presStyleCnt="7"/>
      <dgm:spPr/>
    </dgm:pt>
    <dgm:pt modelId="{7D21DE9F-7896-4FAE-9470-22891D8D5D0C}" type="pres">
      <dgm:prSet presAssocID="{7C675A30-F242-47F8-BB60-1E01328268E2}" presName="vert2" presStyleCnt="0"/>
      <dgm:spPr/>
    </dgm:pt>
    <dgm:pt modelId="{C4936604-C62D-4C26-97E4-B5E05A232B76}" type="pres">
      <dgm:prSet presAssocID="{7C675A30-F242-47F8-BB60-1E01328268E2}" presName="thinLine2b" presStyleLbl="callout" presStyleIdx="3" presStyleCnt="6"/>
      <dgm:spPr/>
    </dgm:pt>
    <dgm:pt modelId="{279F6274-C075-4EA5-8928-118E40799784}" type="pres">
      <dgm:prSet presAssocID="{7C675A30-F242-47F8-BB60-1E01328268E2}" presName="vertSpace2b" presStyleCnt="0"/>
      <dgm:spPr/>
    </dgm:pt>
    <dgm:pt modelId="{1A489193-E2A3-4312-96DA-FC309BE6DBFE}" type="pres">
      <dgm:prSet presAssocID="{9F71E81A-FCE6-476D-8C21-BEA25C36A311}" presName="horz2" presStyleCnt="0"/>
      <dgm:spPr/>
    </dgm:pt>
    <dgm:pt modelId="{1019F31A-C31E-475F-A480-6376939CC6D5}" type="pres">
      <dgm:prSet presAssocID="{9F71E81A-FCE6-476D-8C21-BEA25C36A311}" presName="horzSpace2" presStyleCnt="0"/>
      <dgm:spPr/>
    </dgm:pt>
    <dgm:pt modelId="{FEB15F46-69CD-4FDC-B467-550540B3FC34}" type="pres">
      <dgm:prSet presAssocID="{9F71E81A-FCE6-476D-8C21-BEA25C36A311}" presName="tx2" presStyleLbl="revTx" presStyleIdx="5" presStyleCnt="7"/>
      <dgm:spPr/>
    </dgm:pt>
    <dgm:pt modelId="{D37B805C-4DBF-499D-9506-F5885E9D8364}" type="pres">
      <dgm:prSet presAssocID="{9F71E81A-FCE6-476D-8C21-BEA25C36A311}" presName="vert2" presStyleCnt="0"/>
      <dgm:spPr/>
    </dgm:pt>
    <dgm:pt modelId="{9503CCA6-08D1-4E8A-871A-E5429A19BBF9}" type="pres">
      <dgm:prSet presAssocID="{9F71E81A-FCE6-476D-8C21-BEA25C36A311}" presName="thinLine2b" presStyleLbl="callout" presStyleIdx="4" presStyleCnt="6"/>
      <dgm:spPr/>
    </dgm:pt>
    <dgm:pt modelId="{6ACE9B70-5B39-48E6-A35A-7E4070DF82B6}" type="pres">
      <dgm:prSet presAssocID="{9F71E81A-FCE6-476D-8C21-BEA25C36A311}" presName="vertSpace2b" presStyleCnt="0"/>
      <dgm:spPr/>
    </dgm:pt>
    <dgm:pt modelId="{3655D247-4A99-4631-B24B-3F3CD8F53B3B}" type="pres">
      <dgm:prSet presAssocID="{4214BDD0-43DC-41C0-8514-99FA7120A73F}" presName="horz2" presStyleCnt="0"/>
      <dgm:spPr/>
    </dgm:pt>
    <dgm:pt modelId="{B39C5B53-B2E8-40A5-9857-C7A13F68A2AB}" type="pres">
      <dgm:prSet presAssocID="{4214BDD0-43DC-41C0-8514-99FA7120A73F}" presName="horzSpace2" presStyleCnt="0"/>
      <dgm:spPr/>
    </dgm:pt>
    <dgm:pt modelId="{80A7C921-4484-448D-8EB6-2A56DF87A9DE}" type="pres">
      <dgm:prSet presAssocID="{4214BDD0-43DC-41C0-8514-99FA7120A73F}" presName="tx2" presStyleLbl="revTx" presStyleIdx="6" presStyleCnt="7"/>
      <dgm:spPr/>
    </dgm:pt>
    <dgm:pt modelId="{B1CE3AC7-EE19-4482-BFED-E4AAFD12DDC3}" type="pres">
      <dgm:prSet presAssocID="{4214BDD0-43DC-41C0-8514-99FA7120A73F}" presName="vert2" presStyleCnt="0"/>
      <dgm:spPr/>
    </dgm:pt>
    <dgm:pt modelId="{F6DC3128-30BC-4061-9400-0B16CA8B87F8}" type="pres">
      <dgm:prSet presAssocID="{4214BDD0-43DC-41C0-8514-99FA7120A73F}" presName="thinLine2b" presStyleLbl="callout" presStyleIdx="5" presStyleCnt="6"/>
      <dgm:spPr/>
    </dgm:pt>
    <dgm:pt modelId="{19E4548C-D456-404E-AD12-50E505BD83D6}" type="pres">
      <dgm:prSet presAssocID="{4214BDD0-43DC-41C0-8514-99FA7120A73F}" presName="vertSpace2b" presStyleCnt="0"/>
      <dgm:spPr/>
    </dgm:pt>
  </dgm:ptLst>
  <dgm:cxnLst>
    <dgm:cxn modelId="{A536B008-00DE-4012-AFAB-089682F3F7F0}" srcId="{70292520-F0E7-42DF-8707-0FE773F45744}" destId="{7C675A30-F242-47F8-BB60-1E01328268E2}" srcOrd="3" destOrd="0" parTransId="{B4ABCB80-5A2E-488B-B260-953E158515C9}" sibTransId="{1D874602-B627-4498-A4F2-817F2653385A}"/>
    <dgm:cxn modelId="{69E74009-4690-47E7-A51F-683105FBF513}" type="presOf" srcId="{968F0C2F-4A7C-45AD-9BB5-B040881DA85C}" destId="{2C500570-CCFD-4255-AD69-117A5C2FBC34}" srcOrd="0" destOrd="0" presId="urn:microsoft.com/office/officeart/2008/layout/LinedList"/>
    <dgm:cxn modelId="{B40D770C-20B5-4598-9847-FE8E1AE65E81}" type="presOf" srcId="{DE111465-E489-494E-9BCE-46BDCDB37E6B}" destId="{12A13BAC-CC7D-492C-B493-DFC66A499F9C}" srcOrd="0" destOrd="0" presId="urn:microsoft.com/office/officeart/2008/layout/LinedList"/>
    <dgm:cxn modelId="{C1A57311-AADF-4165-8192-BCDEA9504EF5}" srcId="{70292520-F0E7-42DF-8707-0FE773F45744}" destId="{968F0C2F-4A7C-45AD-9BB5-B040881DA85C}" srcOrd="2" destOrd="0" parTransId="{C6EBEE20-AFDD-4833-8AE5-ED1961ABB303}" sibTransId="{BAA63F93-18E2-497B-AB25-81D495229AED}"/>
    <dgm:cxn modelId="{7A709235-4B7F-4461-B18E-6AB69A6731DD}" srcId="{70292520-F0E7-42DF-8707-0FE773F45744}" destId="{9F71E81A-FCE6-476D-8C21-BEA25C36A311}" srcOrd="4" destOrd="0" parTransId="{84D1643C-B8B4-48B8-B4B8-FC959224A64B}" sibTransId="{C929BD5D-53DF-4DFA-B1B2-BBC908E62AC5}"/>
    <dgm:cxn modelId="{DC49B770-3D4C-4CB9-A9E8-CF29658B0A42}" srcId="{70292520-F0E7-42DF-8707-0FE773F45744}" destId="{4214BDD0-43DC-41C0-8514-99FA7120A73F}" srcOrd="5" destOrd="0" parTransId="{ACB07F3F-1B0E-401C-B637-127443858331}" sibTransId="{B015E302-4AFA-4ED4-8087-0B8EFFA43B34}"/>
    <dgm:cxn modelId="{9ECA8190-6F0D-4D0C-9471-84A0405BE2FB}" type="presOf" srcId="{998E0B74-8ED3-469F-A838-54EB50177E0F}" destId="{FF9ACA7C-3881-4D40-A96D-ED890D507AC0}" srcOrd="0" destOrd="0" presId="urn:microsoft.com/office/officeart/2008/layout/LinedList"/>
    <dgm:cxn modelId="{995A539D-1B95-4123-8BDE-E21826B8AA8D}" srcId="{70292520-F0E7-42DF-8707-0FE773F45744}" destId="{998E0B74-8ED3-469F-A838-54EB50177E0F}" srcOrd="0" destOrd="0" parTransId="{E9A532EB-448A-477B-8209-7110E12ABB9E}" sibTransId="{09DDB94B-AE44-4AF7-89B0-E0D8F1D57C1B}"/>
    <dgm:cxn modelId="{0EBA79C5-3318-4786-BCAA-15A4D9B3B9F8}" srcId="{5E12706A-12FA-42A1-BD14-77B0D1BAA4CC}" destId="{70292520-F0E7-42DF-8707-0FE773F45744}" srcOrd="0" destOrd="0" parTransId="{DED50BCF-4AFB-48C5-A4F9-0121A9240634}" sibTransId="{00223657-C8B9-4F62-8938-94FD3229DA2C}"/>
    <dgm:cxn modelId="{959A84C7-1455-498B-B886-43D02E96636B}" type="presOf" srcId="{4214BDD0-43DC-41C0-8514-99FA7120A73F}" destId="{80A7C921-4484-448D-8EB6-2A56DF87A9DE}" srcOrd="0" destOrd="0" presId="urn:microsoft.com/office/officeart/2008/layout/LinedList"/>
    <dgm:cxn modelId="{1AA5C7C8-3A8D-4010-A481-E674315445BE}" type="presOf" srcId="{9F71E81A-FCE6-476D-8C21-BEA25C36A311}" destId="{FEB15F46-69CD-4FDC-B467-550540B3FC34}" srcOrd="0" destOrd="0" presId="urn:microsoft.com/office/officeart/2008/layout/LinedList"/>
    <dgm:cxn modelId="{439807E5-703C-4C43-9ED8-84DCCBE41B37}" srcId="{70292520-F0E7-42DF-8707-0FE773F45744}" destId="{DE111465-E489-494E-9BCE-46BDCDB37E6B}" srcOrd="1" destOrd="0" parTransId="{4C225D71-1CB6-4531-8992-B90D66F0A71C}" sibTransId="{CE98386F-5BCE-4A08-97BF-023ADF9F5CCB}"/>
    <dgm:cxn modelId="{E5A8B3E7-F7EF-466A-9F2F-A2DE09EA9CFD}" type="presOf" srcId="{7C675A30-F242-47F8-BB60-1E01328268E2}" destId="{76FADE91-59CF-467A-9DFB-1E5F7A65C6EB}" srcOrd="0" destOrd="0" presId="urn:microsoft.com/office/officeart/2008/layout/LinedList"/>
    <dgm:cxn modelId="{8B6FE8F1-F46B-4A31-BCB3-411C8BFE7045}" type="presOf" srcId="{70292520-F0E7-42DF-8707-0FE773F45744}" destId="{00582F76-6316-4D9B-9301-E12D5932E866}" srcOrd="0" destOrd="0" presId="urn:microsoft.com/office/officeart/2008/layout/LinedList"/>
    <dgm:cxn modelId="{07543AFA-1AC7-469F-B9CB-531FBF2C972A}" type="presOf" srcId="{5E12706A-12FA-42A1-BD14-77B0D1BAA4CC}" destId="{922B539F-D3E4-4D50-BC8D-8E2E5BFAB485}" srcOrd="0" destOrd="0" presId="urn:microsoft.com/office/officeart/2008/layout/LinedList"/>
    <dgm:cxn modelId="{D57D3078-498A-4D87-BD5A-EC688924151D}" type="presParOf" srcId="{922B539F-D3E4-4D50-BC8D-8E2E5BFAB485}" destId="{CE4F4960-A7B7-456A-B57F-27C186A23589}" srcOrd="0" destOrd="0" presId="urn:microsoft.com/office/officeart/2008/layout/LinedList"/>
    <dgm:cxn modelId="{3DD0D0FD-CA44-47DA-AA95-D93F2EA2C69A}" type="presParOf" srcId="{922B539F-D3E4-4D50-BC8D-8E2E5BFAB485}" destId="{FFF6213F-7B86-43BD-94D0-879768CE97B3}" srcOrd="1" destOrd="0" presId="urn:microsoft.com/office/officeart/2008/layout/LinedList"/>
    <dgm:cxn modelId="{34045EB5-26A0-44A1-9E5E-4F0AA629D52B}" type="presParOf" srcId="{FFF6213F-7B86-43BD-94D0-879768CE97B3}" destId="{00582F76-6316-4D9B-9301-E12D5932E866}" srcOrd="0" destOrd="0" presId="urn:microsoft.com/office/officeart/2008/layout/LinedList"/>
    <dgm:cxn modelId="{3B207CDA-1738-48AE-AAE3-50023ECEB58B}" type="presParOf" srcId="{FFF6213F-7B86-43BD-94D0-879768CE97B3}" destId="{F86D8BF2-E680-4509-89B7-40A2EF54611A}" srcOrd="1" destOrd="0" presId="urn:microsoft.com/office/officeart/2008/layout/LinedList"/>
    <dgm:cxn modelId="{15DAF11A-1340-4EBA-B4B2-76C4F4ABEEEC}" type="presParOf" srcId="{F86D8BF2-E680-4509-89B7-40A2EF54611A}" destId="{A864205D-CA23-476B-9BDD-6AC276F231BC}" srcOrd="0" destOrd="0" presId="urn:microsoft.com/office/officeart/2008/layout/LinedList"/>
    <dgm:cxn modelId="{FB3C3B17-3220-4B62-8B7D-DCDE4F71FF23}" type="presParOf" srcId="{F86D8BF2-E680-4509-89B7-40A2EF54611A}" destId="{705F4DE6-C283-4208-BAD9-96E5ECB2C6C8}" srcOrd="1" destOrd="0" presId="urn:microsoft.com/office/officeart/2008/layout/LinedList"/>
    <dgm:cxn modelId="{491B9206-C5F1-4D58-8A2D-2FB993FB0A29}" type="presParOf" srcId="{705F4DE6-C283-4208-BAD9-96E5ECB2C6C8}" destId="{82ED349B-9D8B-4A1D-AA6A-E359A9FC08DA}" srcOrd="0" destOrd="0" presId="urn:microsoft.com/office/officeart/2008/layout/LinedList"/>
    <dgm:cxn modelId="{E8C88A91-DE29-4D9C-A72D-AB8E8AFAEE20}" type="presParOf" srcId="{705F4DE6-C283-4208-BAD9-96E5ECB2C6C8}" destId="{FF9ACA7C-3881-4D40-A96D-ED890D507AC0}" srcOrd="1" destOrd="0" presId="urn:microsoft.com/office/officeart/2008/layout/LinedList"/>
    <dgm:cxn modelId="{1D5591F7-84A1-417D-A170-D6BA3EFC8701}" type="presParOf" srcId="{705F4DE6-C283-4208-BAD9-96E5ECB2C6C8}" destId="{87F6C60C-46F7-41D5-9238-4AF7D52463E3}" srcOrd="2" destOrd="0" presId="urn:microsoft.com/office/officeart/2008/layout/LinedList"/>
    <dgm:cxn modelId="{C13F0C9D-CA80-48A3-AB49-008BF24E93BE}" type="presParOf" srcId="{F86D8BF2-E680-4509-89B7-40A2EF54611A}" destId="{C970DAD4-13E2-4B62-8917-C0BF582FB5E4}" srcOrd="2" destOrd="0" presId="urn:microsoft.com/office/officeart/2008/layout/LinedList"/>
    <dgm:cxn modelId="{73BD9F53-692D-45DF-A609-D5765A479D76}" type="presParOf" srcId="{F86D8BF2-E680-4509-89B7-40A2EF54611A}" destId="{55F99573-2667-4762-AD0F-1590E0FF2796}" srcOrd="3" destOrd="0" presId="urn:microsoft.com/office/officeart/2008/layout/LinedList"/>
    <dgm:cxn modelId="{D06A5446-97AC-4911-82A1-BB9B368539C4}" type="presParOf" srcId="{F86D8BF2-E680-4509-89B7-40A2EF54611A}" destId="{D16B000D-D4CA-4A62-AEE1-BFC8681456B9}" srcOrd="4" destOrd="0" presId="urn:microsoft.com/office/officeart/2008/layout/LinedList"/>
    <dgm:cxn modelId="{B8BC2D54-D61D-47DE-8B9D-C31537BF474C}" type="presParOf" srcId="{D16B000D-D4CA-4A62-AEE1-BFC8681456B9}" destId="{F5B7B5FE-ED17-4741-8D85-640FB2FB2834}" srcOrd="0" destOrd="0" presId="urn:microsoft.com/office/officeart/2008/layout/LinedList"/>
    <dgm:cxn modelId="{A465A4D4-88C5-4198-82B3-680B5C71C516}" type="presParOf" srcId="{D16B000D-D4CA-4A62-AEE1-BFC8681456B9}" destId="{12A13BAC-CC7D-492C-B493-DFC66A499F9C}" srcOrd="1" destOrd="0" presId="urn:microsoft.com/office/officeart/2008/layout/LinedList"/>
    <dgm:cxn modelId="{A827988C-2A33-497D-BCD4-2DBF062A000A}" type="presParOf" srcId="{D16B000D-D4CA-4A62-AEE1-BFC8681456B9}" destId="{2B43CBE2-38A8-4AD8-83B4-6BDA063F93AF}" srcOrd="2" destOrd="0" presId="urn:microsoft.com/office/officeart/2008/layout/LinedList"/>
    <dgm:cxn modelId="{95E2F0EA-C1B9-42AF-9581-3460C807FF26}" type="presParOf" srcId="{F86D8BF2-E680-4509-89B7-40A2EF54611A}" destId="{FEF16976-8461-4E0A-AF95-7DD3C554CA13}" srcOrd="5" destOrd="0" presId="urn:microsoft.com/office/officeart/2008/layout/LinedList"/>
    <dgm:cxn modelId="{D73C3F4E-CE2D-417D-A35F-F7BCC836A881}" type="presParOf" srcId="{F86D8BF2-E680-4509-89B7-40A2EF54611A}" destId="{66299FD2-FBBC-4B32-9625-4002DE03A2D9}" srcOrd="6" destOrd="0" presId="urn:microsoft.com/office/officeart/2008/layout/LinedList"/>
    <dgm:cxn modelId="{17FC43A8-8DA1-43CD-9D4B-721B93A8F9E3}" type="presParOf" srcId="{F86D8BF2-E680-4509-89B7-40A2EF54611A}" destId="{A79B2407-8D19-4E08-9446-F08D258B54E6}" srcOrd="7" destOrd="0" presId="urn:microsoft.com/office/officeart/2008/layout/LinedList"/>
    <dgm:cxn modelId="{FE348AA0-DBF4-45A7-B298-C74E086B9A9C}" type="presParOf" srcId="{A79B2407-8D19-4E08-9446-F08D258B54E6}" destId="{BAE52563-410A-4D23-B10A-AF062E58B026}" srcOrd="0" destOrd="0" presId="urn:microsoft.com/office/officeart/2008/layout/LinedList"/>
    <dgm:cxn modelId="{44F47801-19D5-491C-905E-3F011CC6A7D4}" type="presParOf" srcId="{A79B2407-8D19-4E08-9446-F08D258B54E6}" destId="{2C500570-CCFD-4255-AD69-117A5C2FBC34}" srcOrd="1" destOrd="0" presId="urn:microsoft.com/office/officeart/2008/layout/LinedList"/>
    <dgm:cxn modelId="{2E28450C-E71B-497E-B486-0EE3C41479C0}" type="presParOf" srcId="{A79B2407-8D19-4E08-9446-F08D258B54E6}" destId="{AF987D0A-7F2D-4080-95D9-07433C22F228}" srcOrd="2" destOrd="0" presId="urn:microsoft.com/office/officeart/2008/layout/LinedList"/>
    <dgm:cxn modelId="{2EF8836B-939E-42E8-A78E-5E4F5C23210F}" type="presParOf" srcId="{F86D8BF2-E680-4509-89B7-40A2EF54611A}" destId="{8623647D-672D-407D-874C-346818644FD0}" srcOrd="8" destOrd="0" presId="urn:microsoft.com/office/officeart/2008/layout/LinedList"/>
    <dgm:cxn modelId="{65BFCB25-919A-4218-B33A-A0CECE60966D}" type="presParOf" srcId="{F86D8BF2-E680-4509-89B7-40A2EF54611A}" destId="{27F99357-DECC-48F2-A6AC-A085E3B2A725}" srcOrd="9" destOrd="0" presId="urn:microsoft.com/office/officeart/2008/layout/LinedList"/>
    <dgm:cxn modelId="{2D91D64F-FA0E-4AD3-AB66-59861E43595E}" type="presParOf" srcId="{F86D8BF2-E680-4509-89B7-40A2EF54611A}" destId="{801A28EE-DEAF-4BEE-B6EA-F90822C67A28}" srcOrd="10" destOrd="0" presId="urn:microsoft.com/office/officeart/2008/layout/LinedList"/>
    <dgm:cxn modelId="{1DBEB002-077B-49BC-BC8F-EEF6886B5567}" type="presParOf" srcId="{801A28EE-DEAF-4BEE-B6EA-F90822C67A28}" destId="{6CFFDFEE-1491-4928-A16A-60253604FA0E}" srcOrd="0" destOrd="0" presId="urn:microsoft.com/office/officeart/2008/layout/LinedList"/>
    <dgm:cxn modelId="{1DA551F1-FBF6-401C-8E2A-46A2D727D83A}" type="presParOf" srcId="{801A28EE-DEAF-4BEE-B6EA-F90822C67A28}" destId="{76FADE91-59CF-467A-9DFB-1E5F7A65C6EB}" srcOrd="1" destOrd="0" presId="urn:microsoft.com/office/officeart/2008/layout/LinedList"/>
    <dgm:cxn modelId="{C9C91A54-0774-48DB-84CD-D736AD87A4DA}" type="presParOf" srcId="{801A28EE-DEAF-4BEE-B6EA-F90822C67A28}" destId="{7D21DE9F-7896-4FAE-9470-22891D8D5D0C}" srcOrd="2" destOrd="0" presId="urn:microsoft.com/office/officeart/2008/layout/LinedList"/>
    <dgm:cxn modelId="{2AA6FB69-93EF-44BD-B003-60340B12EBE8}" type="presParOf" srcId="{F86D8BF2-E680-4509-89B7-40A2EF54611A}" destId="{C4936604-C62D-4C26-97E4-B5E05A232B76}" srcOrd="11" destOrd="0" presId="urn:microsoft.com/office/officeart/2008/layout/LinedList"/>
    <dgm:cxn modelId="{2CEEB4F6-9836-4DF9-B2E0-9FF4824B820E}" type="presParOf" srcId="{F86D8BF2-E680-4509-89B7-40A2EF54611A}" destId="{279F6274-C075-4EA5-8928-118E40799784}" srcOrd="12" destOrd="0" presId="urn:microsoft.com/office/officeart/2008/layout/LinedList"/>
    <dgm:cxn modelId="{70162015-4A18-48DA-851C-E6AD6664B865}" type="presParOf" srcId="{F86D8BF2-E680-4509-89B7-40A2EF54611A}" destId="{1A489193-E2A3-4312-96DA-FC309BE6DBFE}" srcOrd="13" destOrd="0" presId="urn:microsoft.com/office/officeart/2008/layout/LinedList"/>
    <dgm:cxn modelId="{F15C6668-EA09-45A6-8189-791504CA4B53}" type="presParOf" srcId="{1A489193-E2A3-4312-96DA-FC309BE6DBFE}" destId="{1019F31A-C31E-475F-A480-6376939CC6D5}" srcOrd="0" destOrd="0" presId="urn:microsoft.com/office/officeart/2008/layout/LinedList"/>
    <dgm:cxn modelId="{5A1D0EDF-FC44-410A-982F-C433BD12BCF7}" type="presParOf" srcId="{1A489193-E2A3-4312-96DA-FC309BE6DBFE}" destId="{FEB15F46-69CD-4FDC-B467-550540B3FC34}" srcOrd="1" destOrd="0" presId="urn:microsoft.com/office/officeart/2008/layout/LinedList"/>
    <dgm:cxn modelId="{787B03C3-5C47-4E43-B67B-949FD0DA6934}" type="presParOf" srcId="{1A489193-E2A3-4312-96DA-FC309BE6DBFE}" destId="{D37B805C-4DBF-499D-9506-F5885E9D8364}" srcOrd="2" destOrd="0" presId="urn:microsoft.com/office/officeart/2008/layout/LinedList"/>
    <dgm:cxn modelId="{4AC86DBE-7557-4FE3-BDC9-E51A70C35B49}" type="presParOf" srcId="{F86D8BF2-E680-4509-89B7-40A2EF54611A}" destId="{9503CCA6-08D1-4E8A-871A-E5429A19BBF9}" srcOrd="14" destOrd="0" presId="urn:microsoft.com/office/officeart/2008/layout/LinedList"/>
    <dgm:cxn modelId="{C8ABC4FF-14B0-4799-BCB6-6BFACF4A5AA5}" type="presParOf" srcId="{F86D8BF2-E680-4509-89B7-40A2EF54611A}" destId="{6ACE9B70-5B39-48E6-A35A-7E4070DF82B6}" srcOrd="15" destOrd="0" presId="urn:microsoft.com/office/officeart/2008/layout/LinedList"/>
    <dgm:cxn modelId="{1847150D-B494-49AD-A5A1-86B40C82C14D}" type="presParOf" srcId="{F86D8BF2-E680-4509-89B7-40A2EF54611A}" destId="{3655D247-4A99-4631-B24B-3F3CD8F53B3B}" srcOrd="16" destOrd="0" presId="urn:microsoft.com/office/officeart/2008/layout/LinedList"/>
    <dgm:cxn modelId="{86638FFB-41A6-431C-90F7-97261B361E57}" type="presParOf" srcId="{3655D247-4A99-4631-B24B-3F3CD8F53B3B}" destId="{B39C5B53-B2E8-40A5-9857-C7A13F68A2AB}" srcOrd="0" destOrd="0" presId="urn:microsoft.com/office/officeart/2008/layout/LinedList"/>
    <dgm:cxn modelId="{B9FAD96F-6D2B-43D4-B90F-F913B73C5453}" type="presParOf" srcId="{3655D247-4A99-4631-B24B-3F3CD8F53B3B}" destId="{80A7C921-4484-448D-8EB6-2A56DF87A9DE}" srcOrd="1" destOrd="0" presId="urn:microsoft.com/office/officeart/2008/layout/LinedList"/>
    <dgm:cxn modelId="{B8172F1C-08D3-4A5D-B76C-AE0D8745F8FC}" type="presParOf" srcId="{3655D247-4A99-4631-B24B-3F3CD8F53B3B}" destId="{B1CE3AC7-EE19-4482-BFED-E4AAFD12DDC3}" srcOrd="2" destOrd="0" presId="urn:microsoft.com/office/officeart/2008/layout/LinedList"/>
    <dgm:cxn modelId="{B04CEB13-B43A-4725-9632-FA25777ECA22}" type="presParOf" srcId="{F86D8BF2-E680-4509-89B7-40A2EF54611A}" destId="{F6DC3128-30BC-4061-9400-0B16CA8B87F8}" srcOrd="17" destOrd="0" presId="urn:microsoft.com/office/officeart/2008/layout/LinedList"/>
    <dgm:cxn modelId="{B42832BC-F6CE-4DA3-800C-671F9C276756}" type="presParOf" srcId="{F86D8BF2-E680-4509-89B7-40A2EF54611A}" destId="{19E4548C-D456-404E-AD12-50E505BD83D6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DF143C-AF10-40ED-8A53-11192F948290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87F043F-BABE-4626-8C97-830B566289F9}">
      <dgm:prSet phldrT="[Text]" custT="1"/>
      <dgm:spPr/>
      <dgm:t>
        <a:bodyPr/>
        <a:lstStyle/>
        <a:p>
          <a:r>
            <a:rPr lang="en-US" sz="2600" dirty="0"/>
            <a:t>Queries databases that hold registration information</a:t>
          </a:r>
        </a:p>
      </dgm:t>
    </dgm:pt>
    <dgm:pt modelId="{A86628AE-406B-454A-B36E-1F7873F1987A}" type="parTrans" cxnId="{22434144-2422-4A17-9833-7BBC76459C62}">
      <dgm:prSet/>
      <dgm:spPr/>
      <dgm:t>
        <a:bodyPr/>
        <a:lstStyle/>
        <a:p>
          <a:endParaRPr lang="en-US"/>
        </a:p>
      </dgm:t>
    </dgm:pt>
    <dgm:pt modelId="{13AE242E-7FC8-4B91-8100-AB89CC733E6B}" type="sibTrans" cxnId="{22434144-2422-4A17-9833-7BBC76459C62}">
      <dgm:prSet/>
      <dgm:spPr/>
      <dgm:t>
        <a:bodyPr/>
        <a:lstStyle/>
        <a:p>
          <a:endParaRPr lang="en-US"/>
        </a:p>
      </dgm:t>
    </dgm:pt>
    <dgm:pt modelId="{9F53D8EA-D642-4886-B071-023C44B78A7A}">
      <dgm:prSet phldrT="[Text]" custT="1"/>
      <dgm:spPr/>
      <dgm:t>
        <a:bodyPr/>
        <a:lstStyle/>
        <a:p>
          <a:r>
            <a:rPr lang="en-US" sz="2600" dirty="0"/>
            <a:t>Designed to interrogate the Internet DNS and return domain ownership, addresses, location, phone number, etc.</a:t>
          </a:r>
        </a:p>
      </dgm:t>
    </dgm:pt>
    <dgm:pt modelId="{9EDA2839-1262-4A3C-973E-34ADF7B5444C}" type="parTrans" cxnId="{0A5B7995-51F7-4CC6-8DBE-BDC747DC6B9A}">
      <dgm:prSet/>
      <dgm:spPr/>
      <dgm:t>
        <a:bodyPr/>
        <a:lstStyle/>
        <a:p>
          <a:endParaRPr lang="en-US"/>
        </a:p>
      </dgm:t>
    </dgm:pt>
    <dgm:pt modelId="{B40C4730-F203-4C97-90CA-80B98A68502E}" type="sibTrans" cxnId="{0A5B7995-51F7-4CC6-8DBE-BDC747DC6B9A}">
      <dgm:prSet/>
      <dgm:spPr/>
      <dgm:t>
        <a:bodyPr/>
        <a:lstStyle/>
        <a:p>
          <a:endParaRPr lang="en-US"/>
        </a:p>
      </dgm:t>
    </dgm:pt>
    <dgm:pt modelId="{CCDE8EE0-2274-4C19-91C8-04E1A0DAE95B}">
      <dgm:prSet phldrT="[Text]" custT="1"/>
      <dgm:spPr/>
      <dgm:t>
        <a:bodyPr/>
        <a:lstStyle/>
        <a:p>
          <a:r>
            <a:rPr lang="en-US" sz="2600" dirty="0"/>
            <a:t>Accessibility of tool depends on operating system </a:t>
          </a:r>
        </a:p>
      </dgm:t>
    </dgm:pt>
    <dgm:pt modelId="{BED88623-6C7A-48F8-B777-617579CCF196}" type="parTrans" cxnId="{511A8D84-0EC0-44D0-AC7F-1A40B1930751}">
      <dgm:prSet/>
      <dgm:spPr/>
      <dgm:t>
        <a:bodyPr/>
        <a:lstStyle/>
        <a:p>
          <a:endParaRPr lang="en-US"/>
        </a:p>
      </dgm:t>
    </dgm:pt>
    <dgm:pt modelId="{FDA8828B-F756-4C5B-BA26-4ED277F1C687}" type="sibTrans" cxnId="{511A8D84-0EC0-44D0-AC7F-1A40B1930751}">
      <dgm:prSet/>
      <dgm:spPr/>
      <dgm:t>
        <a:bodyPr/>
        <a:lstStyle/>
        <a:p>
          <a:endParaRPr lang="en-US"/>
        </a:p>
      </dgm:t>
    </dgm:pt>
    <dgm:pt modelId="{4A6A49B0-BD1C-40E1-911C-94B35D366937}" type="pres">
      <dgm:prSet presAssocID="{A4DF143C-AF10-40ED-8A53-11192F948290}" presName="linear" presStyleCnt="0">
        <dgm:presLayoutVars>
          <dgm:animLvl val="lvl"/>
          <dgm:resizeHandles val="exact"/>
        </dgm:presLayoutVars>
      </dgm:prSet>
      <dgm:spPr/>
    </dgm:pt>
    <dgm:pt modelId="{3DE4CF3C-275F-4E5E-ACD0-ECC75A122E97}" type="pres">
      <dgm:prSet presAssocID="{E87F043F-BABE-4626-8C97-830B566289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A7E6E0-28DB-445A-A092-AB82CC2080A0}" type="pres">
      <dgm:prSet presAssocID="{13AE242E-7FC8-4B91-8100-AB89CC733E6B}" presName="spacer" presStyleCnt="0"/>
      <dgm:spPr/>
    </dgm:pt>
    <dgm:pt modelId="{E8A0905B-711B-4070-B5CD-2BA4AD760B14}" type="pres">
      <dgm:prSet presAssocID="{9F53D8EA-D642-4886-B071-023C44B78A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54FA40-9BE4-441B-A905-C055C0916EDF}" type="pres">
      <dgm:prSet presAssocID="{B40C4730-F203-4C97-90CA-80B98A68502E}" presName="spacer" presStyleCnt="0"/>
      <dgm:spPr/>
    </dgm:pt>
    <dgm:pt modelId="{17239DB1-471D-45B0-B626-51F1228977AD}" type="pres">
      <dgm:prSet presAssocID="{CCDE8EE0-2274-4C19-91C8-04E1A0DAE9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62C35B-485E-4063-9F7D-3842073BDD71}" type="presOf" srcId="{A4DF143C-AF10-40ED-8A53-11192F948290}" destId="{4A6A49B0-BD1C-40E1-911C-94B35D366937}" srcOrd="0" destOrd="0" presId="urn:microsoft.com/office/officeart/2005/8/layout/vList2"/>
    <dgm:cxn modelId="{22434144-2422-4A17-9833-7BBC76459C62}" srcId="{A4DF143C-AF10-40ED-8A53-11192F948290}" destId="{E87F043F-BABE-4626-8C97-830B566289F9}" srcOrd="0" destOrd="0" parTransId="{A86628AE-406B-454A-B36E-1F7873F1987A}" sibTransId="{13AE242E-7FC8-4B91-8100-AB89CC733E6B}"/>
    <dgm:cxn modelId="{511A8D84-0EC0-44D0-AC7F-1A40B1930751}" srcId="{A4DF143C-AF10-40ED-8A53-11192F948290}" destId="{CCDE8EE0-2274-4C19-91C8-04E1A0DAE95B}" srcOrd="2" destOrd="0" parTransId="{BED88623-6C7A-48F8-B777-617579CCF196}" sibTransId="{FDA8828B-F756-4C5B-BA26-4ED277F1C687}"/>
    <dgm:cxn modelId="{0A5B7995-51F7-4CC6-8DBE-BDC747DC6B9A}" srcId="{A4DF143C-AF10-40ED-8A53-11192F948290}" destId="{9F53D8EA-D642-4886-B071-023C44B78A7A}" srcOrd="1" destOrd="0" parTransId="{9EDA2839-1262-4A3C-973E-34ADF7B5444C}" sibTransId="{B40C4730-F203-4C97-90CA-80B98A68502E}"/>
    <dgm:cxn modelId="{BF04AEA3-143A-45DD-9B00-3F358B232485}" type="presOf" srcId="{E87F043F-BABE-4626-8C97-830B566289F9}" destId="{3DE4CF3C-275F-4E5E-ACD0-ECC75A122E97}" srcOrd="0" destOrd="0" presId="urn:microsoft.com/office/officeart/2005/8/layout/vList2"/>
    <dgm:cxn modelId="{F6F80AE9-44B9-47C8-BCF7-4D6C29A8743C}" type="presOf" srcId="{CCDE8EE0-2274-4C19-91C8-04E1A0DAE95B}" destId="{17239DB1-471D-45B0-B626-51F1228977AD}" srcOrd="0" destOrd="0" presId="urn:microsoft.com/office/officeart/2005/8/layout/vList2"/>
    <dgm:cxn modelId="{8C8E43F9-46A6-45D9-9EE1-1E2359E34117}" type="presOf" srcId="{9F53D8EA-D642-4886-B071-023C44B78A7A}" destId="{E8A0905B-711B-4070-B5CD-2BA4AD760B14}" srcOrd="0" destOrd="0" presId="urn:microsoft.com/office/officeart/2005/8/layout/vList2"/>
    <dgm:cxn modelId="{CA0AB267-D563-4FF0-BE36-CFB026C210DE}" type="presParOf" srcId="{4A6A49B0-BD1C-40E1-911C-94B35D366937}" destId="{3DE4CF3C-275F-4E5E-ACD0-ECC75A122E97}" srcOrd="0" destOrd="0" presId="urn:microsoft.com/office/officeart/2005/8/layout/vList2"/>
    <dgm:cxn modelId="{1AC92298-D46A-4B0A-9DDD-0CAEEA2836F6}" type="presParOf" srcId="{4A6A49B0-BD1C-40E1-911C-94B35D366937}" destId="{50A7E6E0-28DB-445A-A092-AB82CC2080A0}" srcOrd="1" destOrd="0" presId="urn:microsoft.com/office/officeart/2005/8/layout/vList2"/>
    <dgm:cxn modelId="{CF81236C-4EA0-4E0A-B06A-614039345982}" type="presParOf" srcId="{4A6A49B0-BD1C-40E1-911C-94B35D366937}" destId="{E8A0905B-711B-4070-B5CD-2BA4AD760B14}" srcOrd="2" destOrd="0" presId="urn:microsoft.com/office/officeart/2005/8/layout/vList2"/>
    <dgm:cxn modelId="{650B16DE-0CBD-46CA-A0A8-8B1DE11CF55F}" type="presParOf" srcId="{4A6A49B0-BD1C-40E1-911C-94B35D366937}" destId="{AF54FA40-9BE4-441B-A905-C055C0916EDF}" srcOrd="3" destOrd="0" presId="urn:microsoft.com/office/officeart/2005/8/layout/vList2"/>
    <dgm:cxn modelId="{4D8ACCEF-164B-41EA-ACC8-436C0ED03162}" type="presParOf" srcId="{4A6A49B0-BD1C-40E1-911C-94B35D366937}" destId="{17239DB1-471D-45B0-B626-51F1228977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7D0154-61F9-4ACE-AE0F-78688029F4C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4C164-0189-44D3-975E-3CE8FE97CF73}">
      <dgm:prSet phldrT="[Text]"/>
      <dgm:spPr/>
      <dgm:t>
        <a:bodyPr/>
        <a:lstStyle/>
        <a:p>
          <a:r>
            <a:rPr lang="en-US" dirty="0"/>
            <a:t>Telnet</a:t>
          </a:r>
        </a:p>
      </dgm:t>
    </dgm:pt>
    <dgm:pt modelId="{E46FC515-C82D-4F5C-8EB3-98975F9CBB11}" type="parTrans" cxnId="{BF18FA7A-59C1-424F-BAE0-FFD880D32C37}">
      <dgm:prSet/>
      <dgm:spPr/>
      <dgm:t>
        <a:bodyPr/>
        <a:lstStyle/>
        <a:p>
          <a:endParaRPr lang="en-US"/>
        </a:p>
      </dgm:t>
    </dgm:pt>
    <dgm:pt modelId="{EA31E571-DABA-4474-BE45-1394FE230E58}" type="sibTrans" cxnId="{BF18FA7A-59C1-424F-BAE0-FFD880D32C37}">
      <dgm:prSet/>
      <dgm:spPr/>
      <dgm:t>
        <a:bodyPr/>
        <a:lstStyle/>
        <a:p>
          <a:endParaRPr lang="en-US"/>
        </a:p>
      </dgm:t>
    </dgm:pt>
    <dgm:pt modelId="{F91E9431-B0D6-440E-AB37-AFA7B7B130E3}">
      <dgm:prSet phldrT="[Text]"/>
      <dgm:spPr/>
      <dgm:t>
        <a:bodyPr/>
        <a:lstStyle/>
        <a:p>
          <a:r>
            <a:rPr lang="en-US" dirty="0"/>
            <a:t>File Transport Protocol (FTP)</a:t>
          </a:r>
        </a:p>
      </dgm:t>
    </dgm:pt>
    <dgm:pt modelId="{9374AECB-E9CD-4B1C-B68E-856157E06957}" type="parTrans" cxnId="{C80B71CD-74BB-4BCE-A5EE-029288C761D5}">
      <dgm:prSet/>
      <dgm:spPr/>
      <dgm:t>
        <a:bodyPr/>
        <a:lstStyle/>
        <a:p>
          <a:endParaRPr lang="en-US"/>
        </a:p>
      </dgm:t>
    </dgm:pt>
    <dgm:pt modelId="{7245055E-1762-4C9D-8DBE-3B2BFEAE76C6}" type="sibTrans" cxnId="{C80B71CD-74BB-4BCE-A5EE-029288C761D5}">
      <dgm:prSet/>
      <dgm:spPr/>
      <dgm:t>
        <a:bodyPr/>
        <a:lstStyle/>
        <a:p>
          <a:endParaRPr lang="en-US"/>
        </a:p>
      </dgm:t>
    </dgm:pt>
    <dgm:pt modelId="{22A1D503-2D10-4875-83E9-11A53470E968}">
      <dgm:prSet phldrT="[Text]"/>
      <dgm:spPr/>
      <dgm:t>
        <a:bodyPr/>
        <a:lstStyle/>
        <a:p>
          <a:r>
            <a:rPr lang="en-US" dirty="0"/>
            <a:t>The “r” commands</a:t>
          </a:r>
        </a:p>
      </dgm:t>
    </dgm:pt>
    <dgm:pt modelId="{3A86AE9C-E774-4699-8D50-2D2DD2869C31}" type="parTrans" cxnId="{CB7C2B19-3D31-433D-8C50-CF1F90D408FA}">
      <dgm:prSet/>
      <dgm:spPr/>
      <dgm:t>
        <a:bodyPr/>
        <a:lstStyle/>
        <a:p>
          <a:endParaRPr lang="en-US"/>
        </a:p>
      </dgm:t>
    </dgm:pt>
    <dgm:pt modelId="{CEC3A841-550D-4086-87F4-59CA4E11A0FC}" type="sibTrans" cxnId="{CB7C2B19-3D31-433D-8C50-CF1F90D408FA}">
      <dgm:prSet/>
      <dgm:spPr/>
      <dgm:t>
        <a:bodyPr/>
        <a:lstStyle/>
        <a:p>
          <a:endParaRPr lang="en-US"/>
        </a:p>
      </dgm:t>
    </dgm:pt>
    <dgm:pt modelId="{4801742F-43B7-4D64-8B4B-927DDBB1F572}">
      <dgm:prSet phldrT="[Text]"/>
      <dgm:spPr/>
      <dgm:t>
        <a:bodyPr/>
        <a:lstStyle/>
        <a:p>
          <a:r>
            <a:rPr lang="en-US" dirty="0"/>
            <a:t>Post Office Protocol (POP)</a:t>
          </a:r>
        </a:p>
      </dgm:t>
    </dgm:pt>
    <dgm:pt modelId="{39274B35-003D-4DD5-8785-B7088F82F180}" type="parTrans" cxnId="{B85ABC7A-39B0-493F-BC40-97359F2C3DA7}">
      <dgm:prSet/>
      <dgm:spPr/>
      <dgm:t>
        <a:bodyPr/>
        <a:lstStyle/>
        <a:p>
          <a:endParaRPr lang="en-US"/>
        </a:p>
      </dgm:t>
    </dgm:pt>
    <dgm:pt modelId="{73E449C0-5A86-43C6-8978-6D4E6E28BC2E}" type="sibTrans" cxnId="{B85ABC7A-39B0-493F-BC40-97359F2C3DA7}">
      <dgm:prSet/>
      <dgm:spPr/>
      <dgm:t>
        <a:bodyPr/>
        <a:lstStyle/>
        <a:p>
          <a:endParaRPr lang="en-US"/>
        </a:p>
      </dgm:t>
    </dgm:pt>
    <dgm:pt modelId="{E7D99049-1BB5-4146-BFD3-9C1BD51DE253}">
      <dgm:prSet phldrT="[Text]"/>
      <dgm:spPr/>
      <dgm:t>
        <a:bodyPr/>
        <a:lstStyle/>
        <a:p>
          <a:r>
            <a:rPr lang="en-US" dirty="0"/>
            <a:t>Hypertext Transfer Protocol (HTTP)</a:t>
          </a:r>
        </a:p>
      </dgm:t>
    </dgm:pt>
    <dgm:pt modelId="{3F174ED8-2A6D-4DBE-8EFA-CA7E66D5A0D5}" type="parTrans" cxnId="{72689665-6935-46CD-AE8B-66E00E5B8DF3}">
      <dgm:prSet/>
      <dgm:spPr/>
      <dgm:t>
        <a:bodyPr/>
        <a:lstStyle/>
        <a:p>
          <a:endParaRPr lang="en-US"/>
        </a:p>
      </dgm:t>
    </dgm:pt>
    <dgm:pt modelId="{70877222-A9EE-4848-9E2F-E8DE899CA466}" type="sibTrans" cxnId="{72689665-6935-46CD-AE8B-66E00E5B8DF3}">
      <dgm:prSet/>
      <dgm:spPr/>
      <dgm:t>
        <a:bodyPr/>
        <a:lstStyle/>
        <a:p>
          <a:endParaRPr lang="en-US"/>
        </a:p>
      </dgm:t>
    </dgm:pt>
    <dgm:pt modelId="{EADD2075-05D5-4959-8031-51C26126FBC4}">
      <dgm:prSet/>
      <dgm:spPr/>
      <dgm:t>
        <a:bodyPr/>
        <a:lstStyle/>
        <a:p>
          <a:r>
            <a:rPr lang="en-US" dirty="0"/>
            <a:t>Simple Network Management Protocol (SNMP)</a:t>
          </a:r>
        </a:p>
      </dgm:t>
    </dgm:pt>
    <dgm:pt modelId="{6F741122-19C3-4798-8CE2-E4E729818CEF}" type="parTrans" cxnId="{2884BD12-83F3-41CB-941D-B74259C19B91}">
      <dgm:prSet/>
      <dgm:spPr/>
      <dgm:t>
        <a:bodyPr/>
        <a:lstStyle/>
        <a:p>
          <a:endParaRPr lang="en-US"/>
        </a:p>
      </dgm:t>
    </dgm:pt>
    <dgm:pt modelId="{8AB599FD-9E1C-48E8-8A59-D15F193451F2}" type="sibTrans" cxnId="{2884BD12-83F3-41CB-941D-B74259C19B91}">
      <dgm:prSet/>
      <dgm:spPr/>
      <dgm:t>
        <a:bodyPr/>
        <a:lstStyle/>
        <a:p>
          <a:endParaRPr lang="en-US"/>
        </a:p>
      </dgm:t>
    </dgm:pt>
    <dgm:pt modelId="{FA2E6159-0DB3-4509-9DC6-2F379E35403C}" type="pres">
      <dgm:prSet presAssocID="{087D0154-61F9-4ACE-AE0F-78688029F4CE}" presName="diagram" presStyleCnt="0">
        <dgm:presLayoutVars>
          <dgm:dir/>
          <dgm:resizeHandles val="exact"/>
        </dgm:presLayoutVars>
      </dgm:prSet>
      <dgm:spPr/>
    </dgm:pt>
    <dgm:pt modelId="{7D1E40BF-CF54-4A16-BEB7-E7F489EDED06}" type="pres">
      <dgm:prSet presAssocID="{A424C164-0189-44D3-975E-3CE8FE97CF73}" presName="node" presStyleLbl="node1" presStyleIdx="0" presStyleCnt="6">
        <dgm:presLayoutVars>
          <dgm:bulletEnabled val="1"/>
        </dgm:presLayoutVars>
      </dgm:prSet>
      <dgm:spPr/>
    </dgm:pt>
    <dgm:pt modelId="{2F5F1EC5-2307-4776-9654-3C9E08D0CEC2}" type="pres">
      <dgm:prSet presAssocID="{EA31E571-DABA-4474-BE45-1394FE230E58}" presName="sibTrans" presStyleCnt="0"/>
      <dgm:spPr/>
    </dgm:pt>
    <dgm:pt modelId="{A7E3B99B-4C5B-4EF1-B21B-DACF64079F89}" type="pres">
      <dgm:prSet presAssocID="{F91E9431-B0D6-440E-AB37-AFA7B7B130E3}" presName="node" presStyleLbl="node1" presStyleIdx="1" presStyleCnt="6">
        <dgm:presLayoutVars>
          <dgm:bulletEnabled val="1"/>
        </dgm:presLayoutVars>
      </dgm:prSet>
      <dgm:spPr/>
    </dgm:pt>
    <dgm:pt modelId="{32B28353-B028-4389-8B71-FCC6FCDA3CD5}" type="pres">
      <dgm:prSet presAssocID="{7245055E-1762-4C9D-8DBE-3B2BFEAE76C6}" presName="sibTrans" presStyleCnt="0"/>
      <dgm:spPr/>
    </dgm:pt>
    <dgm:pt modelId="{ACA15C9F-A32C-4B4D-B103-DEE6D859CBCF}" type="pres">
      <dgm:prSet presAssocID="{22A1D503-2D10-4875-83E9-11A53470E968}" presName="node" presStyleLbl="node1" presStyleIdx="2" presStyleCnt="6">
        <dgm:presLayoutVars>
          <dgm:bulletEnabled val="1"/>
        </dgm:presLayoutVars>
      </dgm:prSet>
      <dgm:spPr/>
    </dgm:pt>
    <dgm:pt modelId="{85E3F870-DC98-4B72-9F93-6CDA5521C8FF}" type="pres">
      <dgm:prSet presAssocID="{CEC3A841-550D-4086-87F4-59CA4E11A0FC}" presName="sibTrans" presStyleCnt="0"/>
      <dgm:spPr/>
    </dgm:pt>
    <dgm:pt modelId="{31549EBF-09B1-4BEB-816D-37341DD861BA}" type="pres">
      <dgm:prSet presAssocID="{4801742F-43B7-4D64-8B4B-927DDBB1F572}" presName="node" presStyleLbl="node1" presStyleIdx="3" presStyleCnt="6">
        <dgm:presLayoutVars>
          <dgm:bulletEnabled val="1"/>
        </dgm:presLayoutVars>
      </dgm:prSet>
      <dgm:spPr/>
    </dgm:pt>
    <dgm:pt modelId="{1FECB1CA-809C-48B6-906E-B3D2BDA279CD}" type="pres">
      <dgm:prSet presAssocID="{73E449C0-5A86-43C6-8978-6D4E6E28BC2E}" presName="sibTrans" presStyleCnt="0"/>
      <dgm:spPr/>
    </dgm:pt>
    <dgm:pt modelId="{73A1DCBA-7640-4300-8731-155A0F6829F5}" type="pres">
      <dgm:prSet presAssocID="{E7D99049-1BB5-4146-BFD3-9C1BD51DE253}" presName="node" presStyleLbl="node1" presStyleIdx="4" presStyleCnt="6">
        <dgm:presLayoutVars>
          <dgm:bulletEnabled val="1"/>
        </dgm:presLayoutVars>
      </dgm:prSet>
      <dgm:spPr/>
    </dgm:pt>
    <dgm:pt modelId="{D68FFD01-4021-482A-B520-7B41D1262367}" type="pres">
      <dgm:prSet presAssocID="{70877222-A9EE-4848-9E2F-E8DE899CA466}" presName="sibTrans" presStyleCnt="0"/>
      <dgm:spPr/>
    </dgm:pt>
    <dgm:pt modelId="{B71E50F4-6476-465A-BFF8-CC65A6277CAA}" type="pres">
      <dgm:prSet presAssocID="{EADD2075-05D5-4959-8031-51C26126FBC4}" presName="node" presStyleLbl="node1" presStyleIdx="5" presStyleCnt="6">
        <dgm:presLayoutVars>
          <dgm:bulletEnabled val="1"/>
        </dgm:presLayoutVars>
      </dgm:prSet>
      <dgm:spPr/>
    </dgm:pt>
  </dgm:ptLst>
  <dgm:cxnLst>
    <dgm:cxn modelId="{2884BD12-83F3-41CB-941D-B74259C19B91}" srcId="{087D0154-61F9-4ACE-AE0F-78688029F4CE}" destId="{EADD2075-05D5-4959-8031-51C26126FBC4}" srcOrd="5" destOrd="0" parTransId="{6F741122-19C3-4798-8CE2-E4E729818CEF}" sibTransId="{8AB599FD-9E1C-48E8-8A59-D15F193451F2}"/>
    <dgm:cxn modelId="{CB7C2B19-3D31-433D-8C50-CF1F90D408FA}" srcId="{087D0154-61F9-4ACE-AE0F-78688029F4CE}" destId="{22A1D503-2D10-4875-83E9-11A53470E968}" srcOrd="2" destOrd="0" parTransId="{3A86AE9C-E774-4699-8D50-2D2DD2869C31}" sibTransId="{CEC3A841-550D-4086-87F4-59CA4E11A0FC}"/>
    <dgm:cxn modelId="{19831626-61D8-47C3-8775-A60675538051}" type="presOf" srcId="{4801742F-43B7-4D64-8B4B-927DDBB1F572}" destId="{31549EBF-09B1-4BEB-816D-37341DD861BA}" srcOrd="0" destOrd="0" presId="urn:microsoft.com/office/officeart/2005/8/layout/default"/>
    <dgm:cxn modelId="{846A4E45-EEA5-45BD-B0D1-60C7AE19A6D5}" type="presOf" srcId="{E7D99049-1BB5-4146-BFD3-9C1BD51DE253}" destId="{73A1DCBA-7640-4300-8731-155A0F6829F5}" srcOrd="0" destOrd="0" presId="urn:microsoft.com/office/officeart/2005/8/layout/default"/>
    <dgm:cxn modelId="{72689665-6935-46CD-AE8B-66E00E5B8DF3}" srcId="{087D0154-61F9-4ACE-AE0F-78688029F4CE}" destId="{E7D99049-1BB5-4146-BFD3-9C1BD51DE253}" srcOrd="4" destOrd="0" parTransId="{3F174ED8-2A6D-4DBE-8EFA-CA7E66D5A0D5}" sibTransId="{70877222-A9EE-4848-9E2F-E8DE899CA466}"/>
    <dgm:cxn modelId="{788F574B-9A6B-48DC-86B0-02BEC8ECBB4A}" type="presOf" srcId="{22A1D503-2D10-4875-83E9-11A53470E968}" destId="{ACA15C9F-A32C-4B4D-B103-DEE6D859CBCF}" srcOrd="0" destOrd="0" presId="urn:microsoft.com/office/officeart/2005/8/layout/default"/>
    <dgm:cxn modelId="{ED9B146E-E532-4BA2-BD5A-34ABBA8499F1}" type="presOf" srcId="{A424C164-0189-44D3-975E-3CE8FE97CF73}" destId="{7D1E40BF-CF54-4A16-BEB7-E7F489EDED06}" srcOrd="0" destOrd="0" presId="urn:microsoft.com/office/officeart/2005/8/layout/default"/>
    <dgm:cxn modelId="{B85ABC7A-39B0-493F-BC40-97359F2C3DA7}" srcId="{087D0154-61F9-4ACE-AE0F-78688029F4CE}" destId="{4801742F-43B7-4D64-8B4B-927DDBB1F572}" srcOrd="3" destOrd="0" parTransId="{39274B35-003D-4DD5-8785-B7088F82F180}" sibTransId="{73E449C0-5A86-43C6-8978-6D4E6E28BC2E}"/>
    <dgm:cxn modelId="{BF18FA7A-59C1-424F-BAE0-FFD880D32C37}" srcId="{087D0154-61F9-4ACE-AE0F-78688029F4CE}" destId="{A424C164-0189-44D3-975E-3CE8FE97CF73}" srcOrd="0" destOrd="0" parTransId="{E46FC515-C82D-4F5C-8EB3-98975F9CBB11}" sibTransId="{EA31E571-DABA-4474-BE45-1394FE230E58}"/>
    <dgm:cxn modelId="{C80B71CD-74BB-4BCE-A5EE-029288C761D5}" srcId="{087D0154-61F9-4ACE-AE0F-78688029F4CE}" destId="{F91E9431-B0D6-440E-AB37-AFA7B7B130E3}" srcOrd="1" destOrd="0" parTransId="{9374AECB-E9CD-4B1C-B68E-856157E06957}" sibTransId="{7245055E-1762-4C9D-8DBE-3B2BFEAE76C6}"/>
    <dgm:cxn modelId="{DFA4EBD7-D966-4D1D-9AAD-B274F29F964B}" type="presOf" srcId="{F91E9431-B0D6-440E-AB37-AFA7B7B130E3}" destId="{A7E3B99B-4C5B-4EF1-B21B-DACF64079F89}" srcOrd="0" destOrd="0" presId="urn:microsoft.com/office/officeart/2005/8/layout/default"/>
    <dgm:cxn modelId="{4FCCE6EC-E880-4A4C-A8DC-AD0EE9FE1707}" type="presOf" srcId="{EADD2075-05D5-4959-8031-51C26126FBC4}" destId="{B71E50F4-6476-465A-BFF8-CC65A6277CAA}" srcOrd="0" destOrd="0" presId="urn:microsoft.com/office/officeart/2005/8/layout/default"/>
    <dgm:cxn modelId="{3164BFFF-6E32-4E24-B9C9-7B9F6F1E9B86}" type="presOf" srcId="{087D0154-61F9-4ACE-AE0F-78688029F4CE}" destId="{FA2E6159-0DB3-4509-9DC6-2F379E35403C}" srcOrd="0" destOrd="0" presId="urn:microsoft.com/office/officeart/2005/8/layout/default"/>
    <dgm:cxn modelId="{B9E1492D-C5CC-4BDA-B7C0-1B675CE32AAE}" type="presParOf" srcId="{FA2E6159-0DB3-4509-9DC6-2F379E35403C}" destId="{7D1E40BF-CF54-4A16-BEB7-E7F489EDED06}" srcOrd="0" destOrd="0" presId="urn:microsoft.com/office/officeart/2005/8/layout/default"/>
    <dgm:cxn modelId="{A440DD33-A77A-4791-9A07-DC41980FB0A5}" type="presParOf" srcId="{FA2E6159-0DB3-4509-9DC6-2F379E35403C}" destId="{2F5F1EC5-2307-4776-9654-3C9E08D0CEC2}" srcOrd="1" destOrd="0" presId="urn:microsoft.com/office/officeart/2005/8/layout/default"/>
    <dgm:cxn modelId="{C57408B4-F6A5-40F9-AD11-1772F6A2CA62}" type="presParOf" srcId="{FA2E6159-0DB3-4509-9DC6-2F379E35403C}" destId="{A7E3B99B-4C5B-4EF1-B21B-DACF64079F89}" srcOrd="2" destOrd="0" presId="urn:microsoft.com/office/officeart/2005/8/layout/default"/>
    <dgm:cxn modelId="{BF011EE2-E8DF-4AEC-8D02-09C686F7DDFF}" type="presParOf" srcId="{FA2E6159-0DB3-4509-9DC6-2F379E35403C}" destId="{32B28353-B028-4389-8B71-FCC6FCDA3CD5}" srcOrd="3" destOrd="0" presId="urn:microsoft.com/office/officeart/2005/8/layout/default"/>
    <dgm:cxn modelId="{8B2A71E8-AECE-4308-A19E-07166B509E00}" type="presParOf" srcId="{FA2E6159-0DB3-4509-9DC6-2F379E35403C}" destId="{ACA15C9F-A32C-4B4D-B103-DEE6D859CBCF}" srcOrd="4" destOrd="0" presId="urn:microsoft.com/office/officeart/2005/8/layout/default"/>
    <dgm:cxn modelId="{212C32F1-BE7B-4D0D-BABD-B96197DA501D}" type="presParOf" srcId="{FA2E6159-0DB3-4509-9DC6-2F379E35403C}" destId="{85E3F870-DC98-4B72-9F93-6CDA5521C8FF}" srcOrd="5" destOrd="0" presId="urn:microsoft.com/office/officeart/2005/8/layout/default"/>
    <dgm:cxn modelId="{D916A616-D2E4-4DF1-963C-1ABFD8F5BABE}" type="presParOf" srcId="{FA2E6159-0DB3-4509-9DC6-2F379E35403C}" destId="{31549EBF-09B1-4BEB-816D-37341DD861BA}" srcOrd="6" destOrd="0" presId="urn:microsoft.com/office/officeart/2005/8/layout/default"/>
    <dgm:cxn modelId="{FA78C168-026A-4367-B4BF-53C138CE8319}" type="presParOf" srcId="{FA2E6159-0DB3-4509-9DC6-2F379E35403C}" destId="{1FECB1CA-809C-48B6-906E-B3D2BDA279CD}" srcOrd="7" destOrd="0" presId="urn:microsoft.com/office/officeart/2005/8/layout/default"/>
    <dgm:cxn modelId="{CA1F7C11-BBE2-44BC-BAAE-8B1A7A2A84F1}" type="presParOf" srcId="{FA2E6159-0DB3-4509-9DC6-2F379E35403C}" destId="{73A1DCBA-7640-4300-8731-155A0F6829F5}" srcOrd="8" destOrd="0" presId="urn:microsoft.com/office/officeart/2005/8/layout/default"/>
    <dgm:cxn modelId="{96EBB8EF-AAF1-42BF-B323-6812B53AB8AB}" type="presParOf" srcId="{FA2E6159-0DB3-4509-9DC6-2F379E35403C}" destId="{D68FFD01-4021-482A-B520-7B41D1262367}" srcOrd="9" destOrd="0" presId="urn:microsoft.com/office/officeart/2005/8/layout/default"/>
    <dgm:cxn modelId="{5258861C-7F76-4208-BA59-2A9BF68CE431}" type="presParOf" srcId="{FA2E6159-0DB3-4509-9DC6-2F379E35403C}" destId="{B71E50F4-6476-465A-BFF8-CC65A6277CA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878E7C-645D-4F94-94FE-88AC265D33B2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BC261C8-137B-4D50-8020-BCDC364A98A1}">
      <dgm:prSet phldrT="[Text]" custT="1"/>
      <dgm:spPr/>
      <dgm:t>
        <a:bodyPr/>
        <a:lstStyle/>
        <a:p>
          <a:r>
            <a:rPr lang="en-US" sz="2800" dirty="0"/>
            <a:t>Website</a:t>
          </a:r>
        </a:p>
      </dgm:t>
    </dgm:pt>
    <dgm:pt modelId="{BFEB6838-2A35-45F9-B0B1-0043B93991E9}" type="parTrans" cxnId="{6A387DEF-2CB5-4432-A2A2-049EC6B5DDC8}">
      <dgm:prSet/>
      <dgm:spPr/>
      <dgm:t>
        <a:bodyPr/>
        <a:lstStyle/>
        <a:p>
          <a:endParaRPr lang="en-US"/>
        </a:p>
      </dgm:t>
    </dgm:pt>
    <dgm:pt modelId="{68D7180B-7524-42A6-AD6A-394C640D867A}" type="sibTrans" cxnId="{6A387DEF-2CB5-4432-A2A2-049EC6B5DDC8}">
      <dgm:prSet/>
      <dgm:spPr/>
      <dgm:t>
        <a:bodyPr/>
        <a:lstStyle/>
        <a:p>
          <a:endParaRPr lang="en-US"/>
        </a:p>
      </dgm:t>
    </dgm:pt>
    <dgm:pt modelId="{71BDBF7D-1891-462B-AE7B-765D2D60F2F9}">
      <dgm:prSet phldrT="[Text]" custT="1"/>
      <dgm:spPr/>
      <dgm:t>
        <a:bodyPr/>
        <a:lstStyle/>
        <a:p>
          <a:r>
            <a:rPr lang="en-US" sz="2800" dirty="0"/>
            <a:t>Google hacking</a:t>
          </a:r>
        </a:p>
      </dgm:t>
    </dgm:pt>
    <dgm:pt modelId="{5E53064B-E5CF-4F6F-BC00-52F7007BFDB9}" type="parTrans" cxnId="{34C38E56-5D82-41E9-94EC-1983BE5408B8}">
      <dgm:prSet/>
      <dgm:spPr/>
      <dgm:t>
        <a:bodyPr/>
        <a:lstStyle/>
        <a:p>
          <a:endParaRPr lang="en-US"/>
        </a:p>
      </dgm:t>
    </dgm:pt>
    <dgm:pt modelId="{A5F467FD-C1ED-4BBD-8508-B877ED8DACBB}" type="sibTrans" cxnId="{34C38E56-5D82-41E9-94EC-1983BE5408B8}">
      <dgm:prSet/>
      <dgm:spPr/>
      <dgm:t>
        <a:bodyPr/>
        <a:lstStyle/>
        <a:p>
          <a:endParaRPr lang="en-US"/>
        </a:p>
      </dgm:t>
    </dgm:pt>
    <dgm:pt modelId="{0BCFD477-1EAF-4E21-8220-97264EB1A2A8}">
      <dgm:prSet phldrT="[Text]" custT="1"/>
      <dgm:spPr/>
      <dgm:t>
        <a:bodyPr/>
        <a:lstStyle/>
        <a:p>
          <a:r>
            <a:rPr lang="en-US" sz="2800" dirty="0"/>
            <a:t>Job listings</a:t>
          </a:r>
        </a:p>
      </dgm:t>
    </dgm:pt>
    <dgm:pt modelId="{270C1266-2472-43CE-A005-B8C04F1BA8CA}" type="parTrans" cxnId="{081B9DE7-F7C2-4569-9F55-0D939537313E}">
      <dgm:prSet/>
      <dgm:spPr/>
      <dgm:t>
        <a:bodyPr/>
        <a:lstStyle/>
        <a:p>
          <a:endParaRPr lang="en-US"/>
        </a:p>
      </dgm:t>
    </dgm:pt>
    <dgm:pt modelId="{D5E841A8-1669-4937-ACFB-5454E54772EF}" type="sibTrans" cxnId="{081B9DE7-F7C2-4569-9F55-0D939537313E}">
      <dgm:prSet/>
      <dgm:spPr/>
      <dgm:t>
        <a:bodyPr/>
        <a:lstStyle/>
        <a:p>
          <a:endParaRPr lang="en-US"/>
        </a:p>
      </dgm:t>
    </dgm:pt>
    <dgm:pt modelId="{8FCE089A-CD1D-42F2-8714-1AE32372B328}">
      <dgm:prSet phldrT="[Text]" custT="1"/>
      <dgm:spPr/>
      <dgm:t>
        <a:bodyPr/>
        <a:lstStyle/>
        <a:p>
          <a:r>
            <a:rPr lang="en-US" sz="2800" dirty="0"/>
            <a:t>Domain information</a:t>
          </a:r>
        </a:p>
      </dgm:t>
    </dgm:pt>
    <dgm:pt modelId="{87F5B3BC-A945-4283-B163-8D61CCC06F9B}" type="parTrans" cxnId="{644AA84A-0818-4C44-9656-BA8FE9D02AE2}">
      <dgm:prSet/>
      <dgm:spPr/>
      <dgm:t>
        <a:bodyPr/>
        <a:lstStyle/>
        <a:p>
          <a:endParaRPr lang="en-US"/>
        </a:p>
      </dgm:t>
    </dgm:pt>
    <dgm:pt modelId="{04B70B14-1C1F-4585-B79D-4762040A853E}" type="sibTrans" cxnId="{644AA84A-0818-4C44-9656-BA8FE9D02AE2}">
      <dgm:prSet/>
      <dgm:spPr/>
      <dgm:t>
        <a:bodyPr/>
        <a:lstStyle/>
        <a:p>
          <a:endParaRPr lang="en-US"/>
        </a:p>
      </dgm:t>
    </dgm:pt>
    <dgm:pt modelId="{6BC994F5-BEFB-48EA-AECE-A7D68FA8FDCE}">
      <dgm:prSet phldrT="[Text]" custT="1"/>
      <dgm:spPr/>
      <dgm:t>
        <a:bodyPr/>
        <a:lstStyle/>
        <a:p>
          <a:r>
            <a:rPr lang="en-US" sz="2800" dirty="0"/>
            <a:t>Social media posts</a:t>
          </a:r>
        </a:p>
      </dgm:t>
    </dgm:pt>
    <dgm:pt modelId="{A9754FE3-AA0F-4424-83DB-ADCD9FED9BF7}" type="parTrans" cxnId="{ED8A18DD-83C7-4D42-9DA5-FA2ED0A3BE84}">
      <dgm:prSet/>
      <dgm:spPr/>
      <dgm:t>
        <a:bodyPr/>
        <a:lstStyle/>
        <a:p>
          <a:endParaRPr lang="en-US"/>
        </a:p>
      </dgm:t>
    </dgm:pt>
    <dgm:pt modelId="{CF5DF0D1-3FC1-4AB2-A7A1-54394FEA8122}" type="sibTrans" cxnId="{ED8A18DD-83C7-4D42-9DA5-FA2ED0A3BE84}">
      <dgm:prSet/>
      <dgm:spPr/>
      <dgm:t>
        <a:bodyPr/>
        <a:lstStyle/>
        <a:p>
          <a:endParaRPr lang="en-US"/>
        </a:p>
      </dgm:t>
    </dgm:pt>
    <dgm:pt modelId="{B734F503-4546-4863-858F-5A1BAC7F052A}">
      <dgm:prSet phldrT="[Text]" custT="1"/>
      <dgm:spPr/>
      <dgm:t>
        <a:bodyPr/>
        <a:lstStyle/>
        <a:p>
          <a:r>
            <a:rPr lang="en-US" sz="2800" dirty="0"/>
            <a:t>Insecure applications</a:t>
          </a:r>
        </a:p>
      </dgm:t>
    </dgm:pt>
    <dgm:pt modelId="{FF32C6B0-0366-4276-BE8B-3676BB21C066}" type="parTrans" cxnId="{960A8E33-6715-4F33-BCA2-BCF95C74FEAB}">
      <dgm:prSet/>
      <dgm:spPr/>
      <dgm:t>
        <a:bodyPr/>
        <a:lstStyle/>
        <a:p>
          <a:endParaRPr lang="en-US"/>
        </a:p>
      </dgm:t>
    </dgm:pt>
    <dgm:pt modelId="{42EE6D6B-7C0C-480F-8FE5-05FA5FDAA5EF}" type="sibTrans" cxnId="{960A8E33-6715-4F33-BCA2-BCF95C74FEAB}">
      <dgm:prSet/>
      <dgm:spPr/>
      <dgm:t>
        <a:bodyPr/>
        <a:lstStyle/>
        <a:p>
          <a:endParaRPr lang="en-US"/>
        </a:p>
      </dgm:t>
    </dgm:pt>
    <dgm:pt modelId="{A74852D9-AB16-4261-BA10-0071194FD903}">
      <dgm:prSet phldrT="[Text]" custT="1"/>
      <dgm:spPr/>
      <dgm:t>
        <a:bodyPr/>
        <a:lstStyle/>
        <a:p>
          <a:r>
            <a:rPr lang="en-US" sz="2800" dirty="0"/>
            <a:t>Securing DNS</a:t>
          </a:r>
        </a:p>
      </dgm:t>
    </dgm:pt>
    <dgm:pt modelId="{67866CED-E3C6-461B-8125-F5CC5789166C}" type="parTrans" cxnId="{43338279-4528-4B4C-B14C-E6CDDED86FD9}">
      <dgm:prSet/>
      <dgm:spPr/>
      <dgm:t>
        <a:bodyPr/>
        <a:lstStyle/>
        <a:p>
          <a:endParaRPr lang="en-US"/>
        </a:p>
      </dgm:t>
    </dgm:pt>
    <dgm:pt modelId="{DFC3DC19-B946-4EDB-929C-8906B5DE483F}" type="sibTrans" cxnId="{43338279-4528-4B4C-B14C-E6CDDED86FD9}">
      <dgm:prSet/>
      <dgm:spPr/>
      <dgm:t>
        <a:bodyPr/>
        <a:lstStyle/>
        <a:p>
          <a:endParaRPr lang="en-US"/>
        </a:p>
      </dgm:t>
    </dgm:pt>
    <dgm:pt modelId="{9C3A72E9-1C2E-4CEB-8585-9A7589A61CEB}" type="pres">
      <dgm:prSet presAssocID="{C4878E7C-645D-4F94-94FE-88AC265D33B2}" presName="diagram" presStyleCnt="0">
        <dgm:presLayoutVars>
          <dgm:dir/>
          <dgm:resizeHandles val="exact"/>
        </dgm:presLayoutVars>
      </dgm:prSet>
      <dgm:spPr/>
    </dgm:pt>
    <dgm:pt modelId="{66CFA343-C60B-49BB-862C-D68E08D591CB}" type="pres">
      <dgm:prSet presAssocID="{5BC261C8-137B-4D50-8020-BCDC364A98A1}" presName="node" presStyleLbl="node1" presStyleIdx="0" presStyleCnt="7">
        <dgm:presLayoutVars>
          <dgm:bulletEnabled val="1"/>
        </dgm:presLayoutVars>
      </dgm:prSet>
      <dgm:spPr/>
    </dgm:pt>
    <dgm:pt modelId="{5CE427DB-A6C6-49B5-9F23-FC503DA16E16}" type="pres">
      <dgm:prSet presAssocID="{68D7180B-7524-42A6-AD6A-394C640D867A}" presName="sibTrans" presStyleCnt="0"/>
      <dgm:spPr/>
    </dgm:pt>
    <dgm:pt modelId="{7F301774-7581-4012-BE82-0FCC91C6C8BD}" type="pres">
      <dgm:prSet presAssocID="{71BDBF7D-1891-462B-AE7B-765D2D60F2F9}" presName="node" presStyleLbl="node1" presStyleIdx="1" presStyleCnt="7">
        <dgm:presLayoutVars>
          <dgm:bulletEnabled val="1"/>
        </dgm:presLayoutVars>
      </dgm:prSet>
      <dgm:spPr/>
    </dgm:pt>
    <dgm:pt modelId="{A81C6DFA-7AFC-47A9-866B-977296A9FEFE}" type="pres">
      <dgm:prSet presAssocID="{A5F467FD-C1ED-4BBD-8508-B877ED8DACBB}" presName="sibTrans" presStyleCnt="0"/>
      <dgm:spPr/>
    </dgm:pt>
    <dgm:pt modelId="{A8BF65AF-7754-4C32-A71D-16FCB912FB6E}" type="pres">
      <dgm:prSet presAssocID="{0BCFD477-1EAF-4E21-8220-97264EB1A2A8}" presName="node" presStyleLbl="node1" presStyleIdx="2" presStyleCnt="7">
        <dgm:presLayoutVars>
          <dgm:bulletEnabled val="1"/>
        </dgm:presLayoutVars>
      </dgm:prSet>
      <dgm:spPr/>
    </dgm:pt>
    <dgm:pt modelId="{FF819AF8-3C8A-4C9C-BF86-6979BA19A675}" type="pres">
      <dgm:prSet presAssocID="{D5E841A8-1669-4937-ACFB-5454E54772EF}" presName="sibTrans" presStyleCnt="0"/>
      <dgm:spPr/>
    </dgm:pt>
    <dgm:pt modelId="{D031273A-5B70-4941-A44C-24A923CEFB8A}" type="pres">
      <dgm:prSet presAssocID="{8FCE089A-CD1D-42F2-8714-1AE32372B328}" presName="node" presStyleLbl="node1" presStyleIdx="3" presStyleCnt="7">
        <dgm:presLayoutVars>
          <dgm:bulletEnabled val="1"/>
        </dgm:presLayoutVars>
      </dgm:prSet>
      <dgm:spPr/>
    </dgm:pt>
    <dgm:pt modelId="{12CF0938-38BA-422B-B918-1727482F5953}" type="pres">
      <dgm:prSet presAssocID="{04B70B14-1C1F-4585-B79D-4762040A853E}" presName="sibTrans" presStyleCnt="0"/>
      <dgm:spPr/>
    </dgm:pt>
    <dgm:pt modelId="{A7AFD99E-3568-4841-8C5F-5C6944A5CAE2}" type="pres">
      <dgm:prSet presAssocID="{6BC994F5-BEFB-48EA-AECE-A7D68FA8FDCE}" presName="node" presStyleLbl="node1" presStyleIdx="4" presStyleCnt="7">
        <dgm:presLayoutVars>
          <dgm:bulletEnabled val="1"/>
        </dgm:presLayoutVars>
      </dgm:prSet>
      <dgm:spPr/>
    </dgm:pt>
    <dgm:pt modelId="{3E2CE7DA-3B53-43B0-A560-9A55C5B34259}" type="pres">
      <dgm:prSet presAssocID="{CF5DF0D1-3FC1-4AB2-A7A1-54394FEA8122}" presName="sibTrans" presStyleCnt="0"/>
      <dgm:spPr/>
    </dgm:pt>
    <dgm:pt modelId="{295C2BB5-F719-4A94-82C4-AA1CE7A88EB3}" type="pres">
      <dgm:prSet presAssocID="{B734F503-4546-4863-858F-5A1BAC7F052A}" presName="node" presStyleLbl="node1" presStyleIdx="5" presStyleCnt="7">
        <dgm:presLayoutVars>
          <dgm:bulletEnabled val="1"/>
        </dgm:presLayoutVars>
      </dgm:prSet>
      <dgm:spPr/>
    </dgm:pt>
    <dgm:pt modelId="{09F76FCD-4676-4642-B267-2A05A40D259C}" type="pres">
      <dgm:prSet presAssocID="{42EE6D6B-7C0C-480F-8FE5-05FA5FDAA5EF}" presName="sibTrans" presStyleCnt="0"/>
      <dgm:spPr/>
    </dgm:pt>
    <dgm:pt modelId="{326C2AC7-176D-429E-BB4C-6CA56D713A5E}" type="pres">
      <dgm:prSet presAssocID="{A74852D9-AB16-4261-BA10-0071194FD903}" presName="node" presStyleLbl="node1" presStyleIdx="6" presStyleCnt="7">
        <dgm:presLayoutVars>
          <dgm:bulletEnabled val="1"/>
        </dgm:presLayoutVars>
      </dgm:prSet>
      <dgm:spPr/>
    </dgm:pt>
  </dgm:ptLst>
  <dgm:cxnLst>
    <dgm:cxn modelId="{8DAAB92A-AC15-4568-A329-4DBDAAD29774}" type="presOf" srcId="{71BDBF7D-1891-462B-AE7B-765D2D60F2F9}" destId="{7F301774-7581-4012-BE82-0FCC91C6C8BD}" srcOrd="0" destOrd="0" presId="urn:microsoft.com/office/officeart/2005/8/layout/default"/>
    <dgm:cxn modelId="{960A8E33-6715-4F33-BCA2-BCF95C74FEAB}" srcId="{C4878E7C-645D-4F94-94FE-88AC265D33B2}" destId="{B734F503-4546-4863-858F-5A1BAC7F052A}" srcOrd="5" destOrd="0" parTransId="{FF32C6B0-0366-4276-BE8B-3676BB21C066}" sibTransId="{42EE6D6B-7C0C-480F-8FE5-05FA5FDAA5EF}"/>
    <dgm:cxn modelId="{9E331545-C5A5-4D27-B21D-EBD34AAAFF1F}" type="presOf" srcId="{8FCE089A-CD1D-42F2-8714-1AE32372B328}" destId="{D031273A-5B70-4941-A44C-24A923CEFB8A}" srcOrd="0" destOrd="0" presId="urn:microsoft.com/office/officeart/2005/8/layout/default"/>
    <dgm:cxn modelId="{644AA84A-0818-4C44-9656-BA8FE9D02AE2}" srcId="{C4878E7C-645D-4F94-94FE-88AC265D33B2}" destId="{8FCE089A-CD1D-42F2-8714-1AE32372B328}" srcOrd="3" destOrd="0" parTransId="{87F5B3BC-A945-4283-B163-8D61CCC06F9B}" sibTransId="{04B70B14-1C1F-4585-B79D-4762040A853E}"/>
    <dgm:cxn modelId="{34C38E56-5D82-41E9-94EC-1983BE5408B8}" srcId="{C4878E7C-645D-4F94-94FE-88AC265D33B2}" destId="{71BDBF7D-1891-462B-AE7B-765D2D60F2F9}" srcOrd="1" destOrd="0" parTransId="{5E53064B-E5CF-4F6F-BC00-52F7007BFDB9}" sibTransId="{A5F467FD-C1ED-4BBD-8508-B877ED8DACBB}"/>
    <dgm:cxn modelId="{43338279-4528-4B4C-B14C-E6CDDED86FD9}" srcId="{C4878E7C-645D-4F94-94FE-88AC265D33B2}" destId="{A74852D9-AB16-4261-BA10-0071194FD903}" srcOrd="6" destOrd="0" parTransId="{67866CED-E3C6-461B-8125-F5CC5789166C}" sibTransId="{DFC3DC19-B946-4EDB-929C-8906B5DE483F}"/>
    <dgm:cxn modelId="{CA10337E-5CD4-45B3-B22A-7B587E34230E}" type="presOf" srcId="{C4878E7C-645D-4F94-94FE-88AC265D33B2}" destId="{9C3A72E9-1C2E-4CEB-8585-9A7589A61CEB}" srcOrd="0" destOrd="0" presId="urn:microsoft.com/office/officeart/2005/8/layout/default"/>
    <dgm:cxn modelId="{81BB32A2-6DB1-4764-8E55-343D9DB38DD9}" type="presOf" srcId="{A74852D9-AB16-4261-BA10-0071194FD903}" destId="{326C2AC7-176D-429E-BB4C-6CA56D713A5E}" srcOrd="0" destOrd="0" presId="urn:microsoft.com/office/officeart/2005/8/layout/default"/>
    <dgm:cxn modelId="{3E9ACFBE-A60A-46CC-9840-CCB233BD2B88}" type="presOf" srcId="{B734F503-4546-4863-858F-5A1BAC7F052A}" destId="{295C2BB5-F719-4A94-82C4-AA1CE7A88EB3}" srcOrd="0" destOrd="0" presId="urn:microsoft.com/office/officeart/2005/8/layout/default"/>
    <dgm:cxn modelId="{CA3879BF-FAC0-48F5-B7E9-E5D10C75090B}" type="presOf" srcId="{0BCFD477-1EAF-4E21-8220-97264EB1A2A8}" destId="{A8BF65AF-7754-4C32-A71D-16FCB912FB6E}" srcOrd="0" destOrd="0" presId="urn:microsoft.com/office/officeart/2005/8/layout/default"/>
    <dgm:cxn modelId="{3EBD35D7-9ADC-40DF-A2A0-C9F735DDBAB6}" type="presOf" srcId="{6BC994F5-BEFB-48EA-AECE-A7D68FA8FDCE}" destId="{A7AFD99E-3568-4841-8C5F-5C6944A5CAE2}" srcOrd="0" destOrd="0" presId="urn:microsoft.com/office/officeart/2005/8/layout/default"/>
    <dgm:cxn modelId="{ED8A18DD-83C7-4D42-9DA5-FA2ED0A3BE84}" srcId="{C4878E7C-645D-4F94-94FE-88AC265D33B2}" destId="{6BC994F5-BEFB-48EA-AECE-A7D68FA8FDCE}" srcOrd="4" destOrd="0" parTransId="{A9754FE3-AA0F-4424-83DB-ADCD9FED9BF7}" sibTransId="{CF5DF0D1-3FC1-4AB2-A7A1-54394FEA8122}"/>
    <dgm:cxn modelId="{081B9DE7-F7C2-4569-9F55-0D939537313E}" srcId="{C4878E7C-645D-4F94-94FE-88AC265D33B2}" destId="{0BCFD477-1EAF-4E21-8220-97264EB1A2A8}" srcOrd="2" destOrd="0" parTransId="{270C1266-2472-43CE-A005-B8C04F1BA8CA}" sibTransId="{D5E841A8-1669-4937-ACFB-5454E54772EF}"/>
    <dgm:cxn modelId="{6A387DEF-2CB5-4432-A2A2-049EC6B5DDC8}" srcId="{C4878E7C-645D-4F94-94FE-88AC265D33B2}" destId="{5BC261C8-137B-4D50-8020-BCDC364A98A1}" srcOrd="0" destOrd="0" parTransId="{BFEB6838-2A35-45F9-B0B1-0043B93991E9}" sibTransId="{68D7180B-7524-42A6-AD6A-394C640D867A}"/>
    <dgm:cxn modelId="{E0412EF2-7D37-4001-84C5-E122EB732C6F}" type="presOf" srcId="{5BC261C8-137B-4D50-8020-BCDC364A98A1}" destId="{66CFA343-C60B-49BB-862C-D68E08D591CB}" srcOrd="0" destOrd="0" presId="urn:microsoft.com/office/officeart/2005/8/layout/default"/>
    <dgm:cxn modelId="{DACE1811-4E2D-4A94-B041-7353518B4AD4}" type="presParOf" srcId="{9C3A72E9-1C2E-4CEB-8585-9A7589A61CEB}" destId="{66CFA343-C60B-49BB-862C-D68E08D591CB}" srcOrd="0" destOrd="0" presId="urn:microsoft.com/office/officeart/2005/8/layout/default"/>
    <dgm:cxn modelId="{B022C6B6-1978-4299-993A-5DCAB0FAB8C8}" type="presParOf" srcId="{9C3A72E9-1C2E-4CEB-8585-9A7589A61CEB}" destId="{5CE427DB-A6C6-49B5-9F23-FC503DA16E16}" srcOrd="1" destOrd="0" presId="urn:microsoft.com/office/officeart/2005/8/layout/default"/>
    <dgm:cxn modelId="{2CAB68A5-E698-4327-8516-107650BEB555}" type="presParOf" srcId="{9C3A72E9-1C2E-4CEB-8585-9A7589A61CEB}" destId="{7F301774-7581-4012-BE82-0FCC91C6C8BD}" srcOrd="2" destOrd="0" presId="urn:microsoft.com/office/officeart/2005/8/layout/default"/>
    <dgm:cxn modelId="{05652FFB-3B36-4DF8-AE21-2602DC765EEC}" type="presParOf" srcId="{9C3A72E9-1C2E-4CEB-8585-9A7589A61CEB}" destId="{A81C6DFA-7AFC-47A9-866B-977296A9FEFE}" srcOrd="3" destOrd="0" presId="urn:microsoft.com/office/officeart/2005/8/layout/default"/>
    <dgm:cxn modelId="{56720914-403F-40F9-B017-EC577C28A663}" type="presParOf" srcId="{9C3A72E9-1C2E-4CEB-8585-9A7589A61CEB}" destId="{A8BF65AF-7754-4C32-A71D-16FCB912FB6E}" srcOrd="4" destOrd="0" presId="urn:microsoft.com/office/officeart/2005/8/layout/default"/>
    <dgm:cxn modelId="{253A02B0-0515-44A3-A4B8-D7D9BF5724C4}" type="presParOf" srcId="{9C3A72E9-1C2E-4CEB-8585-9A7589A61CEB}" destId="{FF819AF8-3C8A-4C9C-BF86-6979BA19A675}" srcOrd="5" destOrd="0" presId="urn:microsoft.com/office/officeart/2005/8/layout/default"/>
    <dgm:cxn modelId="{531016DF-4360-49FE-85A5-0941C84FDED5}" type="presParOf" srcId="{9C3A72E9-1C2E-4CEB-8585-9A7589A61CEB}" destId="{D031273A-5B70-4941-A44C-24A923CEFB8A}" srcOrd="6" destOrd="0" presId="urn:microsoft.com/office/officeart/2005/8/layout/default"/>
    <dgm:cxn modelId="{83D0835F-88E0-43B7-94BB-2977957DAA7A}" type="presParOf" srcId="{9C3A72E9-1C2E-4CEB-8585-9A7589A61CEB}" destId="{12CF0938-38BA-422B-B918-1727482F5953}" srcOrd="7" destOrd="0" presId="urn:microsoft.com/office/officeart/2005/8/layout/default"/>
    <dgm:cxn modelId="{D5239794-7AC9-4EFF-BA18-812A96826EC4}" type="presParOf" srcId="{9C3A72E9-1C2E-4CEB-8585-9A7589A61CEB}" destId="{A7AFD99E-3568-4841-8C5F-5C6944A5CAE2}" srcOrd="8" destOrd="0" presId="urn:microsoft.com/office/officeart/2005/8/layout/default"/>
    <dgm:cxn modelId="{38280078-9809-4191-8106-9CE5457D3BAD}" type="presParOf" srcId="{9C3A72E9-1C2E-4CEB-8585-9A7589A61CEB}" destId="{3E2CE7DA-3B53-43B0-A560-9A55C5B34259}" srcOrd="9" destOrd="0" presId="urn:microsoft.com/office/officeart/2005/8/layout/default"/>
    <dgm:cxn modelId="{A5C298F8-D29F-43D1-B5B8-9538A65A5211}" type="presParOf" srcId="{9C3A72E9-1C2E-4CEB-8585-9A7589A61CEB}" destId="{295C2BB5-F719-4A94-82C4-AA1CE7A88EB3}" srcOrd="10" destOrd="0" presId="urn:microsoft.com/office/officeart/2005/8/layout/default"/>
    <dgm:cxn modelId="{6E041882-DBAB-4F1F-90F7-8294F39A01F1}" type="presParOf" srcId="{9C3A72E9-1C2E-4CEB-8585-9A7589A61CEB}" destId="{09F76FCD-4676-4642-B267-2A05A40D259C}" srcOrd="11" destOrd="0" presId="urn:microsoft.com/office/officeart/2005/8/layout/default"/>
    <dgm:cxn modelId="{ABCD8AD2-A5A3-4833-8FFC-F04256313DAB}" type="presParOf" srcId="{9C3A72E9-1C2E-4CEB-8585-9A7589A61CEB}" destId="{326C2AC7-176D-429E-BB4C-6CA56D713A5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878E7C-645D-4F94-94FE-88AC265D33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3A72E9-1C2E-4CEB-8585-9A7589A61CEB}" type="pres">
      <dgm:prSet presAssocID="{C4878E7C-645D-4F94-94FE-88AC265D33B2}" presName="diagram" presStyleCnt="0">
        <dgm:presLayoutVars>
          <dgm:dir/>
          <dgm:resizeHandles val="exact"/>
        </dgm:presLayoutVars>
      </dgm:prSet>
      <dgm:spPr/>
    </dgm:pt>
  </dgm:ptLst>
  <dgm:cxnLst>
    <dgm:cxn modelId="{CA10337E-5CD4-45B3-B22A-7B587E34230E}" type="presOf" srcId="{C4878E7C-645D-4F94-94FE-88AC265D33B2}" destId="{9C3A72E9-1C2E-4CEB-8585-9A7589A61CE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F202A-6B70-4011-AF64-9E9397EE2279}">
      <dsp:nvSpPr>
        <dsp:cNvPr id="0" name=""/>
        <dsp:cNvSpPr/>
      </dsp:nvSpPr>
      <dsp:spPr>
        <a:xfrm>
          <a:off x="0" y="452468"/>
          <a:ext cx="767300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48BD6-1AF8-4956-9E99-A3A96D444F74}">
      <dsp:nvSpPr>
        <dsp:cNvPr id="0" name=""/>
        <dsp:cNvSpPr/>
      </dsp:nvSpPr>
      <dsp:spPr>
        <a:xfrm>
          <a:off x="383650" y="24427"/>
          <a:ext cx="5371106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15" tIns="0" rIns="20301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Employee names and email addresses</a:t>
          </a:r>
        </a:p>
      </dsp:txBody>
      <dsp:txXfrm>
        <a:off x="425440" y="66217"/>
        <a:ext cx="5287526" cy="772500"/>
      </dsp:txXfrm>
    </dsp:sp>
    <dsp:sp modelId="{3E575EB7-6A84-4B55-84F1-236E48239789}">
      <dsp:nvSpPr>
        <dsp:cNvPr id="0" name=""/>
        <dsp:cNvSpPr/>
      </dsp:nvSpPr>
      <dsp:spPr>
        <a:xfrm>
          <a:off x="0" y="1767908"/>
          <a:ext cx="767300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3E9A5-2379-4DD0-88A0-B679B99E00A5}">
      <dsp:nvSpPr>
        <dsp:cNvPr id="0" name=""/>
        <dsp:cNvSpPr/>
      </dsp:nvSpPr>
      <dsp:spPr>
        <a:xfrm>
          <a:off x="383650" y="1339868"/>
          <a:ext cx="5371106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15" tIns="0" rIns="20301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Branch office locations</a:t>
          </a:r>
        </a:p>
      </dsp:txBody>
      <dsp:txXfrm>
        <a:off x="425440" y="1381658"/>
        <a:ext cx="5287526" cy="772500"/>
      </dsp:txXfrm>
    </dsp:sp>
    <dsp:sp modelId="{54198396-6004-41D0-A0C4-83CBDDCAE412}">
      <dsp:nvSpPr>
        <dsp:cNvPr id="0" name=""/>
        <dsp:cNvSpPr/>
      </dsp:nvSpPr>
      <dsp:spPr>
        <a:xfrm>
          <a:off x="0" y="3083348"/>
          <a:ext cx="767300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782C3-0C72-459F-AA69-CC48556FD175}">
      <dsp:nvSpPr>
        <dsp:cNvPr id="0" name=""/>
        <dsp:cNvSpPr/>
      </dsp:nvSpPr>
      <dsp:spPr>
        <a:xfrm>
          <a:off x="383650" y="2655307"/>
          <a:ext cx="5371106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15" tIns="0" rIns="20301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Technologies the organization uses</a:t>
          </a:r>
        </a:p>
      </dsp:txBody>
      <dsp:txXfrm>
        <a:off x="425440" y="2697097"/>
        <a:ext cx="5287526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F4960-A7B7-456A-B57F-27C186A23589}">
      <dsp:nvSpPr>
        <dsp:cNvPr id="0" name=""/>
        <dsp:cNvSpPr/>
      </dsp:nvSpPr>
      <dsp:spPr>
        <a:xfrm>
          <a:off x="0" y="0"/>
          <a:ext cx="82994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82F76-6316-4D9B-9301-E12D5932E866}">
      <dsp:nvSpPr>
        <dsp:cNvPr id="0" name=""/>
        <dsp:cNvSpPr/>
      </dsp:nvSpPr>
      <dsp:spPr>
        <a:xfrm>
          <a:off x="0" y="0"/>
          <a:ext cx="1659890" cy="464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0"/>
        <a:ext cx="1659890" cy="4648200"/>
      </dsp:txXfrm>
    </dsp:sp>
    <dsp:sp modelId="{FF9ACA7C-3881-4D40-A96D-ED890D507AC0}">
      <dsp:nvSpPr>
        <dsp:cNvPr id="0" name=""/>
        <dsp:cNvSpPr/>
      </dsp:nvSpPr>
      <dsp:spPr>
        <a:xfrm>
          <a:off x="1784381" y="36597"/>
          <a:ext cx="6515068" cy="731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http://www.betterwhois.com</a:t>
          </a:r>
        </a:p>
      </dsp:txBody>
      <dsp:txXfrm>
        <a:off x="1784381" y="36597"/>
        <a:ext cx="6515068" cy="731955"/>
      </dsp:txXfrm>
    </dsp:sp>
    <dsp:sp modelId="{C970DAD4-13E2-4B62-8917-C0BF582FB5E4}">
      <dsp:nvSpPr>
        <dsp:cNvPr id="0" name=""/>
        <dsp:cNvSpPr/>
      </dsp:nvSpPr>
      <dsp:spPr>
        <a:xfrm>
          <a:off x="1659890" y="768553"/>
          <a:ext cx="6639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13BAC-CC7D-492C-B493-DFC66A499F9C}">
      <dsp:nvSpPr>
        <dsp:cNvPr id="0" name=""/>
        <dsp:cNvSpPr/>
      </dsp:nvSpPr>
      <dsp:spPr>
        <a:xfrm>
          <a:off x="1784381" y="805150"/>
          <a:ext cx="6515068" cy="731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http://geektools.com</a:t>
          </a:r>
        </a:p>
      </dsp:txBody>
      <dsp:txXfrm>
        <a:off x="1784381" y="805150"/>
        <a:ext cx="6515068" cy="731955"/>
      </dsp:txXfrm>
    </dsp:sp>
    <dsp:sp modelId="{FEF16976-8461-4E0A-AF95-7DD3C554CA13}">
      <dsp:nvSpPr>
        <dsp:cNvPr id="0" name=""/>
        <dsp:cNvSpPr/>
      </dsp:nvSpPr>
      <dsp:spPr>
        <a:xfrm>
          <a:off x="1659890" y="1537106"/>
          <a:ext cx="6639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00570-CCFD-4255-AD69-117A5C2FBC34}">
      <dsp:nvSpPr>
        <dsp:cNvPr id="0" name=""/>
        <dsp:cNvSpPr/>
      </dsp:nvSpPr>
      <dsp:spPr>
        <a:xfrm>
          <a:off x="1784381" y="1573703"/>
          <a:ext cx="6515068" cy="731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www.all-nettools.com</a:t>
          </a:r>
        </a:p>
      </dsp:txBody>
      <dsp:txXfrm>
        <a:off x="1784381" y="1573703"/>
        <a:ext cx="6515068" cy="731955"/>
      </dsp:txXfrm>
    </dsp:sp>
    <dsp:sp modelId="{8623647D-672D-407D-874C-346818644FD0}">
      <dsp:nvSpPr>
        <dsp:cNvPr id="0" name=""/>
        <dsp:cNvSpPr/>
      </dsp:nvSpPr>
      <dsp:spPr>
        <a:xfrm>
          <a:off x="1659890" y="2305659"/>
          <a:ext cx="6639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ADE91-59CF-467A-9DFB-1E5F7A65C6EB}">
      <dsp:nvSpPr>
        <dsp:cNvPr id="0" name=""/>
        <dsp:cNvSpPr/>
      </dsp:nvSpPr>
      <dsp:spPr>
        <a:xfrm>
          <a:off x="1784381" y="2342257"/>
          <a:ext cx="6515068" cy="731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www.smartwhois.com</a:t>
          </a:r>
        </a:p>
      </dsp:txBody>
      <dsp:txXfrm>
        <a:off x="1784381" y="2342257"/>
        <a:ext cx="6515068" cy="731955"/>
      </dsp:txXfrm>
    </dsp:sp>
    <dsp:sp modelId="{C4936604-C62D-4C26-97E4-B5E05A232B76}">
      <dsp:nvSpPr>
        <dsp:cNvPr id="0" name=""/>
        <dsp:cNvSpPr/>
      </dsp:nvSpPr>
      <dsp:spPr>
        <a:xfrm>
          <a:off x="1659890" y="3074212"/>
          <a:ext cx="6639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15F46-69CD-4FDC-B467-550540B3FC34}">
      <dsp:nvSpPr>
        <dsp:cNvPr id="0" name=""/>
        <dsp:cNvSpPr/>
      </dsp:nvSpPr>
      <dsp:spPr>
        <a:xfrm>
          <a:off x="1784381" y="3110810"/>
          <a:ext cx="6515068" cy="731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www.dnsstuff.com</a:t>
          </a:r>
        </a:p>
      </dsp:txBody>
      <dsp:txXfrm>
        <a:off x="1784381" y="3110810"/>
        <a:ext cx="6515068" cy="731955"/>
      </dsp:txXfrm>
    </dsp:sp>
    <dsp:sp modelId="{9503CCA6-08D1-4E8A-871A-E5429A19BBF9}">
      <dsp:nvSpPr>
        <dsp:cNvPr id="0" name=""/>
        <dsp:cNvSpPr/>
      </dsp:nvSpPr>
      <dsp:spPr>
        <a:xfrm>
          <a:off x="1659890" y="3842765"/>
          <a:ext cx="6639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7C921-4484-448D-8EB6-2A56DF87A9DE}">
      <dsp:nvSpPr>
        <dsp:cNvPr id="0" name=""/>
        <dsp:cNvSpPr/>
      </dsp:nvSpPr>
      <dsp:spPr>
        <a:xfrm>
          <a:off x="1784381" y="3879363"/>
          <a:ext cx="6515068" cy="731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http://whois.domaintools.com</a:t>
          </a:r>
        </a:p>
      </dsp:txBody>
      <dsp:txXfrm>
        <a:off x="1784381" y="3879363"/>
        <a:ext cx="6515068" cy="731955"/>
      </dsp:txXfrm>
    </dsp:sp>
    <dsp:sp modelId="{F6DC3128-30BC-4061-9400-0B16CA8B87F8}">
      <dsp:nvSpPr>
        <dsp:cNvPr id="0" name=""/>
        <dsp:cNvSpPr/>
      </dsp:nvSpPr>
      <dsp:spPr>
        <a:xfrm>
          <a:off x="1659890" y="4611318"/>
          <a:ext cx="6639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4CF3C-275F-4E5E-ACD0-ECC75A122E97}">
      <dsp:nvSpPr>
        <dsp:cNvPr id="0" name=""/>
        <dsp:cNvSpPr/>
      </dsp:nvSpPr>
      <dsp:spPr>
        <a:xfrm>
          <a:off x="0" y="83550"/>
          <a:ext cx="8299450" cy="13689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Queries databases that hold registration information</a:t>
          </a:r>
        </a:p>
      </dsp:txBody>
      <dsp:txXfrm>
        <a:off x="66824" y="150374"/>
        <a:ext cx="8165802" cy="1235252"/>
      </dsp:txXfrm>
    </dsp:sp>
    <dsp:sp modelId="{E8A0905B-711B-4070-B5CD-2BA4AD760B14}">
      <dsp:nvSpPr>
        <dsp:cNvPr id="0" name=""/>
        <dsp:cNvSpPr/>
      </dsp:nvSpPr>
      <dsp:spPr>
        <a:xfrm>
          <a:off x="0" y="1639650"/>
          <a:ext cx="8299450" cy="1368900"/>
        </a:xfrm>
        <a:prstGeom prst="roundRect">
          <a:avLst/>
        </a:prstGeom>
        <a:solidFill>
          <a:schemeClr val="accent1">
            <a:shade val="80000"/>
            <a:hueOff val="194125"/>
            <a:satOff val="-12193"/>
            <a:lumOff val="15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Designed to interrogate the Internet DNS and return domain ownership, addresses, location, phone number, etc.</a:t>
          </a:r>
        </a:p>
      </dsp:txBody>
      <dsp:txXfrm>
        <a:off x="66824" y="1706474"/>
        <a:ext cx="8165802" cy="1235252"/>
      </dsp:txXfrm>
    </dsp:sp>
    <dsp:sp modelId="{17239DB1-471D-45B0-B626-51F1228977AD}">
      <dsp:nvSpPr>
        <dsp:cNvPr id="0" name=""/>
        <dsp:cNvSpPr/>
      </dsp:nvSpPr>
      <dsp:spPr>
        <a:xfrm>
          <a:off x="0" y="3195750"/>
          <a:ext cx="8299450" cy="1368900"/>
        </a:xfrm>
        <a:prstGeom prst="roundRect">
          <a:avLst/>
        </a:prstGeom>
        <a:solidFill>
          <a:schemeClr val="accent1">
            <a:shade val="80000"/>
            <a:hueOff val="388250"/>
            <a:satOff val="-24386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Accessibility of tool depends on operating system </a:t>
          </a:r>
        </a:p>
      </dsp:txBody>
      <dsp:txXfrm>
        <a:off x="66824" y="3262574"/>
        <a:ext cx="8165802" cy="1235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E40BF-CF54-4A16-BEB7-E7F489EDED06}">
      <dsp:nvSpPr>
        <dsp:cNvPr id="0" name=""/>
        <dsp:cNvSpPr/>
      </dsp:nvSpPr>
      <dsp:spPr>
        <a:xfrm>
          <a:off x="0" y="638274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Telnet</a:t>
          </a:r>
        </a:p>
      </dsp:txBody>
      <dsp:txXfrm>
        <a:off x="0" y="638274"/>
        <a:ext cx="2593578" cy="1556146"/>
      </dsp:txXfrm>
    </dsp:sp>
    <dsp:sp modelId="{A7E3B99B-4C5B-4EF1-B21B-DACF64079F89}">
      <dsp:nvSpPr>
        <dsp:cNvPr id="0" name=""/>
        <dsp:cNvSpPr/>
      </dsp:nvSpPr>
      <dsp:spPr>
        <a:xfrm>
          <a:off x="2852935" y="638274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File Transport Protocol (FTP)</a:t>
          </a:r>
        </a:p>
      </dsp:txBody>
      <dsp:txXfrm>
        <a:off x="2852935" y="638274"/>
        <a:ext cx="2593578" cy="1556146"/>
      </dsp:txXfrm>
    </dsp:sp>
    <dsp:sp modelId="{ACA15C9F-A32C-4B4D-B103-DEE6D859CBCF}">
      <dsp:nvSpPr>
        <dsp:cNvPr id="0" name=""/>
        <dsp:cNvSpPr/>
      </dsp:nvSpPr>
      <dsp:spPr>
        <a:xfrm>
          <a:off x="5705871" y="638274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“r” commands</a:t>
          </a:r>
        </a:p>
      </dsp:txBody>
      <dsp:txXfrm>
        <a:off x="5705871" y="638274"/>
        <a:ext cx="2593578" cy="1556146"/>
      </dsp:txXfrm>
    </dsp:sp>
    <dsp:sp modelId="{31549EBF-09B1-4BEB-816D-37341DD861BA}">
      <dsp:nvSpPr>
        <dsp:cNvPr id="0" name=""/>
        <dsp:cNvSpPr/>
      </dsp:nvSpPr>
      <dsp:spPr>
        <a:xfrm>
          <a:off x="0" y="2453778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Post Office Protocol (POP)</a:t>
          </a:r>
        </a:p>
      </dsp:txBody>
      <dsp:txXfrm>
        <a:off x="0" y="2453778"/>
        <a:ext cx="2593578" cy="1556146"/>
      </dsp:txXfrm>
    </dsp:sp>
    <dsp:sp modelId="{73A1DCBA-7640-4300-8731-155A0F6829F5}">
      <dsp:nvSpPr>
        <dsp:cNvPr id="0" name=""/>
        <dsp:cNvSpPr/>
      </dsp:nvSpPr>
      <dsp:spPr>
        <a:xfrm>
          <a:off x="2852935" y="2453778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Hypertext Transfer Protocol (HTTP)</a:t>
          </a:r>
        </a:p>
      </dsp:txBody>
      <dsp:txXfrm>
        <a:off x="2852935" y="2453778"/>
        <a:ext cx="2593578" cy="1556146"/>
      </dsp:txXfrm>
    </dsp:sp>
    <dsp:sp modelId="{B71E50F4-6476-465A-BFF8-CC65A6277CAA}">
      <dsp:nvSpPr>
        <dsp:cNvPr id="0" name=""/>
        <dsp:cNvSpPr/>
      </dsp:nvSpPr>
      <dsp:spPr>
        <a:xfrm>
          <a:off x="5705871" y="2453778"/>
          <a:ext cx="2593578" cy="1556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Simple Network Management Protocol (SNMP)</a:t>
          </a:r>
        </a:p>
      </dsp:txBody>
      <dsp:txXfrm>
        <a:off x="5705871" y="2453778"/>
        <a:ext cx="2593578" cy="1556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FA343-C60B-49BB-862C-D68E08D591CB}">
      <dsp:nvSpPr>
        <dsp:cNvPr id="0" name=""/>
        <dsp:cNvSpPr/>
      </dsp:nvSpPr>
      <dsp:spPr>
        <a:xfrm>
          <a:off x="622458" y="2138"/>
          <a:ext cx="2204541" cy="13227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Website</a:t>
          </a:r>
        </a:p>
      </dsp:txBody>
      <dsp:txXfrm>
        <a:off x="622458" y="2138"/>
        <a:ext cx="2204541" cy="1322724"/>
      </dsp:txXfrm>
    </dsp:sp>
    <dsp:sp modelId="{7F301774-7581-4012-BE82-0FCC91C6C8BD}">
      <dsp:nvSpPr>
        <dsp:cNvPr id="0" name=""/>
        <dsp:cNvSpPr/>
      </dsp:nvSpPr>
      <dsp:spPr>
        <a:xfrm>
          <a:off x="3047454" y="2138"/>
          <a:ext cx="2204541" cy="1322724"/>
        </a:xfrm>
        <a:prstGeom prst="rect">
          <a:avLst/>
        </a:prstGeom>
        <a:solidFill>
          <a:schemeClr val="accent1">
            <a:shade val="80000"/>
            <a:hueOff val="64708"/>
            <a:satOff val="-4064"/>
            <a:lumOff val="5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Google hacking</a:t>
          </a:r>
        </a:p>
      </dsp:txBody>
      <dsp:txXfrm>
        <a:off x="3047454" y="2138"/>
        <a:ext cx="2204541" cy="1322724"/>
      </dsp:txXfrm>
    </dsp:sp>
    <dsp:sp modelId="{A8BF65AF-7754-4C32-A71D-16FCB912FB6E}">
      <dsp:nvSpPr>
        <dsp:cNvPr id="0" name=""/>
        <dsp:cNvSpPr/>
      </dsp:nvSpPr>
      <dsp:spPr>
        <a:xfrm>
          <a:off x="5472449" y="2138"/>
          <a:ext cx="2204541" cy="1322724"/>
        </a:xfrm>
        <a:prstGeom prst="rect">
          <a:avLst/>
        </a:prstGeom>
        <a:solidFill>
          <a:schemeClr val="accent1">
            <a:shade val="80000"/>
            <a:hueOff val="129417"/>
            <a:satOff val="-8129"/>
            <a:lumOff val="10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Job listings</a:t>
          </a:r>
        </a:p>
      </dsp:txBody>
      <dsp:txXfrm>
        <a:off x="5472449" y="2138"/>
        <a:ext cx="2204541" cy="1322724"/>
      </dsp:txXfrm>
    </dsp:sp>
    <dsp:sp modelId="{D031273A-5B70-4941-A44C-24A923CEFB8A}">
      <dsp:nvSpPr>
        <dsp:cNvPr id="0" name=""/>
        <dsp:cNvSpPr/>
      </dsp:nvSpPr>
      <dsp:spPr>
        <a:xfrm>
          <a:off x="622458" y="1545317"/>
          <a:ext cx="2204541" cy="1322724"/>
        </a:xfrm>
        <a:prstGeom prst="rect">
          <a:avLst/>
        </a:prstGeom>
        <a:solidFill>
          <a:schemeClr val="accent1">
            <a:shade val="80000"/>
            <a:hueOff val="194125"/>
            <a:satOff val="-12193"/>
            <a:lumOff val="15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Domain information</a:t>
          </a:r>
        </a:p>
      </dsp:txBody>
      <dsp:txXfrm>
        <a:off x="622458" y="1545317"/>
        <a:ext cx="2204541" cy="1322724"/>
      </dsp:txXfrm>
    </dsp:sp>
    <dsp:sp modelId="{A7AFD99E-3568-4841-8C5F-5C6944A5CAE2}">
      <dsp:nvSpPr>
        <dsp:cNvPr id="0" name=""/>
        <dsp:cNvSpPr/>
      </dsp:nvSpPr>
      <dsp:spPr>
        <a:xfrm>
          <a:off x="3047454" y="1545317"/>
          <a:ext cx="2204541" cy="1322724"/>
        </a:xfrm>
        <a:prstGeom prst="rect">
          <a:avLst/>
        </a:prstGeom>
        <a:solidFill>
          <a:schemeClr val="accent1">
            <a:shade val="80000"/>
            <a:hueOff val="258834"/>
            <a:satOff val="-16257"/>
            <a:lumOff val="20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Social media posts</a:t>
          </a:r>
        </a:p>
      </dsp:txBody>
      <dsp:txXfrm>
        <a:off x="3047454" y="1545317"/>
        <a:ext cx="2204541" cy="1322724"/>
      </dsp:txXfrm>
    </dsp:sp>
    <dsp:sp modelId="{295C2BB5-F719-4A94-82C4-AA1CE7A88EB3}">
      <dsp:nvSpPr>
        <dsp:cNvPr id="0" name=""/>
        <dsp:cNvSpPr/>
      </dsp:nvSpPr>
      <dsp:spPr>
        <a:xfrm>
          <a:off x="5472449" y="1545317"/>
          <a:ext cx="2204541" cy="1322724"/>
        </a:xfrm>
        <a:prstGeom prst="rect">
          <a:avLst/>
        </a:prstGeom>
        <a:solidFill>
          <a:schemeClr val="accent1">
            <a:shade val="80000"/>
            <a:hueOff val="323542"/>
            <a:satOff val="-20322"/>
            <a:lumOff val="2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Insecure applications</a:t>
          </a:r>
        </a:p>
      </dsp:txBody>
      <dsp:txXfrm>
        <a:off x="5472449" y="1545317"/>
        <a:ext cx="2204541" cy="1322724"/>
      </dsp:txXfrm>
    </dsp:sp>
    <dsp:sp modelId="{326C2AC7-176D-429E-BB4C-6CA56D713A5E}">
      <dsp:nvSpPr>
        <dsp:cNvPr id="0" name=""/>
        <dsp:cNvSpPr/>
      </dsp:nvSpPr>
      <dsp:spPr>
        <a:xfrm>
          <a:off x="3047454" y="3088496"/>
          <a:ext cx="2204541" cy="1322724"/>
        </a:xfrm>
        <a:prstGeom prst="rect">
          <a:avLst/>
        </a:prstGeom>
        <a:solidFill>
          <a:schemeClr val="accent1">
            <a:shade val="80000"/>
            <a:hueOff val="388250"/>
            <a:satOff val="-24386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Securing DNS</a:t>
          </a:r>
        </a:p>
      </dsp:txBody>
      <dsp:txXfrm>
        <a:off x="3047454" y="3088496"/>
        <a:ext cx="2204541" cy="13227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F251DA4-AE8A-4AB0-8974-DEBF7E93A69C}" type="datetime1">
              <a:rPr lang="en-US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0668AD-A4D3-451C-A92B-398FE94BA4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14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0F5B2C7-9CD9-4727-A2F3-BEBE8C1DA335}" type="datetime1">
              <a:rPr lang="en-US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FC4B586-1446-4351-9E71-3CBAA3B608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720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7EE0BCC6-ED6A-41BD-BBFB-84D548B2CC13}" type="slidenum">
              <a:rPr lang="en-US" smtClean="0"/>
              <a:pPr defTabSz="931863"/>
              <a:t>1</a:t>
            </a:fld>
            <a:endParaRPr lang="en-US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53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Root Zone Database — Used to determine the network range manually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www.iana.org/domains/root/db/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44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9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0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Organization and planning are essential for security professionals.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should be noted for future use.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table provides an example of an organization matrix.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55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Regional Internet Registries (RIRs) — Responsible for management, distribution and registration of public IP addresses within their assigned regions.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currently five primary RIRs.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97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ARIN queries allow you to obtain information about the domain.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5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2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2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Footprinting</a:t>
            </a:r>
            <a:r>
              <a:rPr lang="en-US" dirty="0"/>
              <a:t> covers the first two steps in the process.</a:t>
            </a:r>
          </a:p>
          <a:p>
            <a:endParaRPr lang="en-US" dirty="0"/>
          </a:p>
          <a:p>
            <a:r>
              <a:rPr lang="en-US" dirty="0"/>
              <a:t>Step 1 and at least part of step 2 are passive in nature; they do not require direct interaction with the victim.</a:t>
            </a:r>
          </a:p>
          <a:p>
            <a:endParaRPr lang="en-US" dirty="0"/>
          </a:p>
          <a:p>
            <a:r>
              <a:rPr lang="en-US" dirty="0"/>
              <a:t>This is one of the key characteristics of footprinting: to gather information about a victim without directly interacting and potentially providing advance notice of the attack.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6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Image shows results using http://whois.domaintools.com to query information on http://www.smu.edu.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IANA is responsible for global coordination of the DNS root, IP addressing and other Internet protocol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image shows the results of a domain services.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01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06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Site that gather or aggregate information is an easy way of gaining information.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Zabasearch (www.zabasearch.com/) and Spokeo (www.spokeo.com) are sites which accumulate data from multiple sources.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6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HTML code may seem harmless, it tells an attacker the name of the server being accessed.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8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Wayback Machine is a tool that professionals use to gain information about past versions of a website.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Wayback Machine search results allows you to view the version of the website on a particular day. Internet Archives are not kept for all sites but results can go as far back as 1996.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7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pitchFamily="2" charset="2"/>
              <a:buNone/>
            </a:pPr>
            <a:r>
              <a:rPr lang="en-US" sz="2800" dirty="0">
                <a:ea typeface="+mn-ea"/>
                <a:cs typeface="+mn-cs"/>
              </a:rPr>
              <a:t>When examining job postings, IT should take note of the skills being requested.</a:t>
            </a:r>
          </a:p>
          <a:p>
            <a:pPr marL="0" lvl="1" indent="0">
              <a:buFont typeface="Wingdings" panose="05000000000000000000" pitchFamily="2" charset="2"/>
              <a:buNone/>
            </a:pPr>
            <a:endParaRPr lang="en-US" sz="2800" dirty="0">
              <a:ea typeface="+mn-ea"/>
              <a:cs typeface="+mn-cs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2800" dirty="0">
                <a:ea typeface="+mn-ea"/>
                <a:cs typeface="+mn-cs"/>
              </a:rPr>
              <a:t>This snippet of a larger job posting provides insight into what the company uses. An attacker could use the information to attempt to fine-tune a later attack, doing some research and locating vulnerabilities such as: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ea"/>
                <a:cs typeface="+mn-cs"/>
              </a:rPr>
              <a:t>Vulnerabilities in the discovered products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ea"/>
                <a:cs typeface="+mn-cs"/>
              </a:rPr>
              <a:t>Application-specific configuration issues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ea"/>
                <a:cs typeface="+mn-cs"/>
              </a:rPr>
              <a:t>Product-specific defects</a:t>
            </a:r>
          </a:p>
          <a:p>
            <a:pPr marL="0" lvl="1" indent="0">
              <a:buFont typeface="Wingdings" panose="05000000000000000000" pitchFamily="2" charset="2"/>
              <a:buNone/>
            </a:pPr>
            <a:endParaRPr lang="en-US" sz="2800" dirty="0">
              <a:ea typeface="+mn-ea"/>
              <a:cs typeface="+mn-cs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sz="2800" dirty="0">
              <a:ea typeface="+mn-ea"/>
              <a:cs typeface="+mn-cs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sz="2800" dirty="0"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 contains all sorts of financial information including: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Registration statements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Periodic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electronic 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Quarterly and yearly reports (10-Qs and 10-Ks) that include names, addresses, financial data, and information about acquired or divested industries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Where company is 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Detailed financial information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Names of principals, including president and members of the board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0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Hacking Database (GHDB)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8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Hacking Database search results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F5B2C7-9CD9-4727-A2F3-BEBE8C1DA335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B586-1446-4351-9E71-3CBAA3B608E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5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24025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rgbClr val="00407A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788415" y="633294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accent5"/>
                </a:solidFill>
              </a:rPr>
              <a:t>© 2020 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Arial" charset="0"/>
              </a:rPr>
              <a:t>Page </a:t>
            </a:r>
            <a:fld id="{B5C239AF-63CF-47E8-8BC4-83A287BCC66F}" type="slidenum">
              <a:rPr lang="en-US" sz="800">
                <a:solidFill>
                  <a:schemeClr val="bg1"/>
                </a:solidFill>
                <a:latin typeface="Arial" charset="0"/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30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Hacker</a:t>
            </a:r>
            <a:r>
              <a:rPr lang="en-US" sz="1000" baseline="0" dirty="0">
                <a:solidFill>
                  <a:schemeClr val="bg1"/>
                </a:solidFill>
                <a:latin typeface="Arial" charset="0"/>
              </a:rPr>
              <a:t> Techniques, Tools, and Incident Handling</a:t>
            </a:r>
            <a:endParaRPr lang="en-U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TextBox 4"/>
          <p:cNvSpPr txBox="1"/>
          <p:nvPr userDrawn="1"/>
        </p:nvSpPr>
        <p:spPr>
          <a:xfrm>
            <a:off x="3965837" y="6393076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accent5"/>
                </a:solidFill>
              </a:rPr>
              <a:t>© 2020 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.gov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3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7.t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2336" y="1604950"/>
            <a:ext cx="8348472" cy="394569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407A"/>
                </a:solidFill>
              </a:rPr>
              <a:t>Hacker Techniques, Tools, and Incident Handling</a:t>
            </a:r>
          </a:p>
          <a:p>
            <a:pPr algn="ctr"/>
            <a:endParaRPr lang="en-US" sz="4000" b="1" dirty="0">
              <a:solidFill>
                <a:srgbClr val="00407A"/>
              </a:solidFill>
            </a:endParaRPr>
          </a:p>
          <a:p>
            <a:pPr algn="ctr"/>
            <a:r>
              <a:rPr lang="en-US" sz="3600" b="1" dirty="0">
                <a:solidFill>
                  <a:srgbClr val="00407A"/>
                </a:solidFill>
              </a:rPr>
              <a:t>Chapter 5</a:t>
            </a:r>
          </a:p>
          <a:p>
            <a:pPr algn="ctr"/>
            <a:r>
              <a:rPr lang="en-US" sz="3600" b="1" i="1">
                <a:solidFill>
                  <a:srgbClr val="00407A"/>
                </a:solidFill>
              </a:rPr>
              <a:t>Footprinting</a:t>
            </a:r>
            <a:r>
              <a:rPr lang="en-US" sz="3600" b="1" i="1" dirty="0">
                <a:solidFill>
                  <a:srgbClr val="00407A"/>
                </a:solidFill>
              </a:rPr>
              <a:t> Tools and Techniques</a:t>
            </a:r>
            <a:r>
              <a:rPr lang="en-US" sz="3600" b="1" dirty="0"/>
              <a:t>	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D3BB-D60C-486E-BFB3-9BF888C7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The Information on a Company Website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851727-779B-4122-98FD-0065A4F7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93" y="2203811"/>
            <a:ext cx="5685013" cy="347306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548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The Information on a Company Website (Cont.)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661291"/>
            <a:ext cx="8299450" cy="4438080"/>
          </a:xfrm>
        </p:spPr>
        <p:txBody>
          <a:bodyPr/>
          <a:lstStyle/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Job postings give valuable clues into how its infrastructure is organized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b="1" dirty="0">
                <a:ea typeface="+mn-ea"/>
                <a:cs typeface="+mn-cs"/>
              </a:rPr>
              <a:t>Example: </a:t>
            </a:r>
          </a:p>
          <a:p>
            <a:pPr marL="969962" lvl="2" indent="-514350"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Advanced knowledge of Microsoft Windows 8, Windows 10, Server 2008, Server 2012, Server 2016, Microsoft Office 2010, Office 2013, Office 2016, Microsoft SQL Server, Microsoft IIS, Visual Basic</a:t>
            </a:r>
          </a:p>
          <a:p>
            <a:pPr marL="969962" lvl="2" indent="-514350"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Relevant experience/knowledge: Cisco PIX; Check Point Firewall helpful but not necessary</a:t>
            </a:r>
          </a:p>
          <a:p>
            <a:pPr marL="969962" lvl="2" indent="-514350"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VMWare, SAP, and other data-gathering systems</a:t>
            </a:r>
          </a:p>
          <a:p>
            <a:pPr marL="969962" lvl="2" indent="-514350"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Knowledge of Active Directory</a:t>
            </a:r>
          </a:p>
          <a:p>
            <a:pPr marL="969962" lvl="2" indent="-514350"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Experience with Symantec Security Suite</a:t>
            </a:r>
            <a:endParaRPr lang="en-US" sz="3000" dirty="0"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203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Discovering Financial Information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330215"/>
            <a:ext cx="8299450" cy="4438080"/>
          </a:xfrm>
        </p:spPr>
        <p:txBody>
          <a:bodyPr/>
          <a:lstStyle/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Securities and Exchange Commission (SEC) website: </a:t>
            </a:r>
            <a:r>
              <a:rPr lang="en-US" sz="2800" dirty="0">
                <a:ea typeface="+mn-ea"/>
                <a:cs typeface="+mn-cs"/>
                <a:hlinkClick r:id="rId3"/>
              </a:rPr>
              <a:t>http://www.sec.gov</a:t>
            </a:r>
            <a:endParaRPr lang="en-US" sz="2800" dirty="0">
              <a:ea typeface="+mn-ea"/>
              <a:cs typeface="+mn-cs"/>
            </a:endParaRPr>
          </a:p>
          <a:p>
            <a:pPr marL="969962" lvl="2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Electronic Data Gathering, Analysis, and Retrieval system (EDGAR) database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Hoover’s: http://www.hoovers.com/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Dun and Bradstreet: http://www.dnb.com/us/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Yahoo! Finance: http://finance.yahoo.com/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Bloomberg: http://www.bloomberg.com/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endParaRPr lang="en-US" sz="3000" dirty="0"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2578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C4E-2446-44E8-8F35-276C62F6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Discovering </a:t>
            </a:r>
            <a:r>
              <a:rPr lang="en-US" sz="3600" dirty="0"/>
              <a:t>Financial Information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4973A-F4DE-4F52-BEA2-FD1FB45BD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1" y="2080591"/>
            <a:ext cx="8631658" cy="313753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605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Google Hacking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285875"/>
            <a:ext cx="8299450" cy="4923855"/>
          </a:xfrm>
        </p:spPr>
        <p:txBody>
          <a:bodyPr/>
          <a:lstStyle/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Goal is to locate useful information using techniques already provided by the search engine, in new ways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Can use Yahoo and Bing as well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Google Hacking Database (GHDB): www.offensive-security.com/community-projects/google-hacking-database/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5580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82CA-B799-4EDB-9528-976A37DF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Google Hacking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14BAE-4654-4938-AE17-39D5E79B4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80" y="1508760"/>
            <a:ext cx="7198638" cy="384048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927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Google Hacking (Cont.)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328738"/>
            <a:ext cx="8299450" cy="4880992"/>
          </a:xfrm>
        </p:spPr>
        <p:txBody>
          <a:bodyPr/>
          <a:lstStyle/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intitle</a:t>
            </a:r>
            <a:r>
              <a:rPr lang="en-US" sz="2800" dirty="0">
                <a:ea typeface="+mn-ea"/>
                <a:cs typeface="+mn-cs"/>
              </a:rPr>
              <a:t> instructs Google to search for a term within the title of a document</a:t>
            </a:r>
          </a:p>
          <a:p>
            <a:pPr marL="233363" lvl="1" indent="-233363">
              <a:buFont typeface="Wingdings" pitchFamily="2" charset="2"/>
              <a:buChar char="§"/>
            </a:pPr>
            <a:endParaRPr lang="en-US" sz="2800" dirty="0">
              <a:ea typeface="+mn-ea"/>
              <a:cs typeface="+mn-cs"/>
            </a:endParaRPr>
          </a:p>
          <a:p>
            <a:pPr lvl="1">
              <a:buFont typeface="Times" pitchFamily="92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59" y="2894402"/>
            <a:ext cx="5967418" cy="23062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4213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Google Hacking (Cont.)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328738"/>
            <a:ext cx="8299450" cy="4880992"/>
          </a:xfrm>
        </p:spPr>
        <p:txBody>
          <a:bodyPr/>
          <a:lstStyle/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filetype</a:t>
            </a:r>
            <a:r>
              <a:rPr lang="en-US" sz="2800" dirty="0">
                <a:ea typeface="+mn-ea"/>
                <a:cs typeface="+mn-cs"/>
              </a:rPr>
              <a:t> query allows the search to look for a particular term only within a specific filetype</a:t>
            </a:r>
          </a:p>
          <a:p>
            <a:pPr marL="233363" lvl="1" indent="-233363">
              <a:buFont typeface="Wingdings" pitchFamily="2" charset="2"/>
              <a:buChar char="§"/>
            </a:pPr>
            <a:endParaRPr lang="en-US" sz="2800" dirty="0">
              <a:ea typeface="+mn-ea"/>
              <a:cs typeface="+mn-cs"/>
            </a:endParaRPr>
          </a:p>
          <a:p>
            <a:pPr lvl="1">
              <a:buFont typeface="Times" pitchFamily="92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969248"/>
            <a:ext cx="8247878" cy="21171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59630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88D2-A140-4918-B462-F1A9D7A3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Google Hacking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86DF4-21C2-41CE-8323-E459FC7C1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9" y="1695197"/>
            <a:ext cx="7748841" cy="346760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366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Google Hacking (Cont.)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148332"/>
            <a:ext cx="8299450" cy="4880992"/>
          </a:xfrm>
        </p:spPr>
        <p:txBody>
          <a:bodyPr/>
          <a:lstStyle/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Inurl </a:t>
            </a:r>
            <a:r>
              <a:rPr lang="en-US" sz="2800" dirty="0">
                <a:ea typeface="+mn-ea"/>
                <a:cs typeface="+mn-cs"/>
              </a:rPr>
              <a:t>string is used to search within a site’s uniform resource locator (URL)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Useful if attacker has some knowledge of URL strings or of standard URL strings used by different types of applications and systems</a:t>
            </a:r>
          </a:p>
          <a:p>
            <a:pPr marL="233363" lvl="1" indent="-233363">
              <a:buFont typeface="Wingdings" pitchFamily="2" charset="2"/>
              <a:buChar char="§"/>
            </a:pPr>
            <a:endParaRPr lang="en-US" sz="2800" dirty="0">
              <a:ea typeface="+mn-ea"/>
              <a:cs typeface="+mn-cs"/>
            </a:endParaRPr>
          </a:p>
          <a:p>
            <a:pPr lvl="1">
              <a:buFont typeface="Times" pitchFamily="92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26" y="3661888"/>
            <a:ext cx="6527297" cy="20477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56587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180138" algn="l"/>
              </a:tabLst>
            </a:pPr>
            <a:r>
              <a:rPr lang="en-US" sz="3600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95401"/>
            <a:ext cx="8299450" cy="4927978"/>
          </a:xfrm>
        </p:spPr>
        <p:txBody>
          <a:bodyPr/>
          <a:lstStyle/>
          <a:p>
            <a:pPr lvl="0">
              <a:spcBef>
                <a:spcPts val="672"/>
              </a:spcBef>
            </a:pPr>
            <a:r>
              <a:rPr lang="en-US" sz="2600" dirty="0"/>
              <a:t>Identify common information-gathering tools and techniques.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Exploring Domain Information Leakage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661698"/>
            <a:ext cx="8299450" cy="4880992"/>
          </a:xfrm>
        </p:spPr>
        <p:txBody>
          <a:bodyPr/>
          <a:lstStyle/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Manual registrar query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Automatic registrar query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Whois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Nslookup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Internet Assigned Numbers Authority (IANA)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Determining a network range</a:t>
            </a:r>
          </a:p>
          <a:p>
            <a:pPr lvl="1">
              <a:buFont typeface="Times" pitchFamily="92" charset="0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5735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FE1FD-69F8-4D15-B89A-B8F89482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215656"/>
            <a:ext cx="8089195" cy="466344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214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8C0623-3D72-46D3-B60B-AA5BE87EE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7" y="1404922"/>
            <a:ext cx="8204063" cy="429351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281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A7040F-EB01-4A91-A07F-3DFAE812D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66" y="1153313"/>
            <a:ext cx="3698668" cy="505368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731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19D78C-6667-41CA-BA55-CDA3386D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7" y="2500778"/>
            <a:ext cx="8305566" cy="82296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626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6519F0-20F8-4E0C-B78A-C256DD4CD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6" y="2404172"/>
            <a:ext cx="7951387" cy="204965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855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4802D3-F173-4B4C-9A80-10E891070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2103120"/>
            <a:ext cx="6945085" cy="265176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200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 (Cont.): ARIN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ABBC8-7283-443C-8857-74199BB58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62" y="1776663"/>
            <a:ext cx="4093276" cy="420624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209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 (Cont.): ARIN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ABCF2D-FF53-40ED-8E1E-61A1AA190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956446"/>
            <a:ext cx="4526280" cy="399637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69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 (Cont.): ARIN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22B807-F012-4007-B83B-5CDCA23C9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50" y="1950470"/>
            <a:ext cx="5131050" cy="378341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831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180138" algn="l"/>
              </a:tabLst>
            </a:pPr>
            <a:r>
              <a:rPr lang="en-US" sz="3600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95401"/>
            <a:ext cx="8299450" cy="4927978"/>
          </a:xfrm>
        </p:spPr>
        <p:txBody>
          <a:bodyPr/>
          <a:lstStyle/>
          <a:p>
            <a:pPr lvl="0">
              <a:spcBef>
                <a:spcPts val="672"/>
              </a:spcBef>
            </a:pPr>
            <a:r>
              <a:rPr lang="en-US" sz="2600" dirty="0"/>
              <a:t>Information gathering––reasons, tools, and techniques</a:t>
            </a:r>
          </a:p>
          <a:p>
            <a:pPr lvl="0">
              <a:spcBef>
                <a:spcPts val="672"/>
              </a:spcBef>
            </a:pPr>
            <a:r>
              <a:rPr lang="en-US" sz="2600"/>
              <a:t>Footprinting</a:t>
            </a:r>
            <a:r>
              <a:rPr lang="en-US" sz="2600" dirty="0"/>
              <a:t> as a data-gathering technique</a:t>
            </a:r>
          </a:p>
          <a:p>
            <a:pPr lvl="0">
              <a:spcBef>
                <a:spcPts val="672"/>
              </a:spcBef>
            </a:pPr>
            <a:r>
              <a:rPr lang="en-US" sz="2600"/>
              <a:t>Footprinting</a:t>
            </a:r>
            <a:r>
              <a:rPr lang="en-US" sz="2600" dirty="0"/>
              <a:t> countermeasures</a:t>
            </a:r>
          </a:p>
          <a:p>
            <a:pPr lvl="0">
              <a:spcBef>
                <a:spcPts val="672"/>
              </a:spcBef>
            </a:pPr>
            <a:r>
              <a:rPr lang="en-US" sz="2600" dirty="0"/>
              <a:t>Google hacking</a:t>
            </a:r>
          </a:p>
          <a:p>
            <a:pPr>
              <a:buNone/>
            </a:pP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668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Manual Registrar Query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9814D6-2B45-47EC-A0A4-2431F4772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5" y="2514600"/>
            <a:ext cx="8441629" cy="914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847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Automatic Registrar Query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3A1B13-A2EF-4CAA-A4AA-CA744D4A9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319204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26528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C5B-0681-429A-96F6-E91BC2A7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Automatic Registrar Query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E6B92-8EDF-40A9-9834-06E963F67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04" y="1666324"/>
            <a:ext cx="5574142" cy="397949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2775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D04-6249-45D9-829F-2F08B116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Whois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E7C5AE-7FCD-43D6-BCFE-5FE9547BC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187513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93283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D04-6249-45D9-829F-2F08B116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Nslookup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132F7B-5C47-4AD5-918C-0BEE89128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86" y="1341780"/>
            <a:ext cx="5438026" cy="4572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1839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D04-6249-45D9-829F-2F08B116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Internet Assigned Numbers Authority (IANA)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B1AE3C-C6DC-4BC4-B0BD-CFED41A4A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23" y="1851328"/>
            <a:ext cx="5632704" cy="401896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359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D04-6249-45D9-829F-2F08B116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Determining a Network Range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07288-C08A-4BE6-9F29-A9AC49DC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04900"/>
            <a:ext cx="8299450" cy="4648200"/>
          </a:xfrm>
        </p:spPr>
        <p:txBody>
          <a:bodyPr/>
          <a:lstStyle/>
          <a:p>
            <a:r>
              <a:rPr lang="en-US" sz="2400" dirty="0"/>
              <a:t>American Registry for Internet Numbers (ARIN)</a:t>
            </a:r>
          </a:p>
          <a:p>
            <a:pPr lvl="1"/>
            <a:r>
              <a:rPr lang="en-US" sz="2400" dirty="0"/>
              <a:t>North America and parts of the Caribbean</a:t>
            </a:r>
          </a:p>
          <a:p>
            <a:r>
              <a:rPr lang="en-US" sz="2400" dirty="0"/>
              <a:t>Réseaux IP Européens Network Coordination Centre (RIPE NCC)</a:t>
            </a:r>
          </a:p>
          <a:p>
            <a:pPr lvl="1"/>
            <a:r>
              <a:rPr lang="en-US" sz="2400" dirty="0"/>
              <a:t>Europe, the Middle East, and Central Asia</a:t>
            </a:r>
          </a:p>
          <a:p>
            <a:r>
              <a:rPr lang="en-US" sz="2400" dirty="0"/>
              <a:t>Asia-Pacific Network Information Centre (APNIC)</a:t>
            </a:r>
          </a:p>
          <a:p>
            <a:pPr lvl="1"/>
            <a:r>
              <a:rPr lang="en-US" sz="2400" dirty="0"/>
              <a:t>Asia and the Pacific Rim</a:t>
            </a:r>
          </a:p>
          <a:p>
            <a:r>
              <a:rPr lang="en-US" sz="2400" dirty="0"/>
              <a:t>Latin American and Caribbean Internet Addresses Registry (LACNIC)</a:t>
            </a:r>
          </a:p>
          <a:p>
            <a:pPr lvl="1"/>
            <a:r>
              <a:rPr lang="en-US" sz="2400" dirty="0"/>
              <a:t>Latin America and parts of the Caribbean region</a:t>
            </a:r>
          </a:p>
          <a:p>
            <a:r>
              <a:rPr lang="en-US" sz="2400" dirty="0"/>
              <a:t>African Network Information Centre (AfrNIC)</a:t>
            </a:r>
          </a:p>
          <a:p>
            <a:pPr lvl="1"/>
            <a:r>
              <a:rPr lang="en-US" sz="2400" dirty="0"/>
              <a:t>Africa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767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Traceroute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164793"/>
            <a:ext cx="8299450" cy="4528414"/>
          </a:xfrm>
        </p:spPr>
        <p:txBody>
          <a:bodyPr/>
          <a:lstStyle/>
          <a:p>
            <a:pPr marL="233363" lvl="1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Software program that helps to determine the path a data packet traverses to get to a specific IP address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One of the easiest ways to identify the path to a targeted website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In Windows operating systems, the command is </a:t>
            </a:r>
            <a:r>
              <a:rPr lang="en-US" sz="2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tracert</a:t>
            </a:r>
            <a:endParaRPr lang="en-US" sz="2600" dirty="0">
              <a:ea typeface="+mn-ea"/>
              <a:cs typeface="+mn-cs"/>
            </a:endParaRP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In UNIX/Linux, the command is </a:t>
            </a:r>
            <a:r>
              <a:rPr lang="en-US" sz="2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traceroute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Traceroute displays list of routers on a path to a network destination by using time-to-live (TTL) time-outs and Internet Control Message Protocol (ICMP) error messages</a:t>
            </a:r>
          </a:p>
          <a:p>
            <a:pPr marL="233363" lvl="1" indent="-233363">
              <a:buFont typeface="Wingdings" pitchFamily="2" charset="2"/>
              <a:buChar char="§"/>
            </a:pPr>
            <a:endParaRPr lang="en-US" sz="2800" dirty="0"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22216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Traceroute (Cont.)</a:t>
            </a:r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124DB7-5C0E-42FE-B63C-FDFC81089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1" y="1376173"/>
            <a:ext cx="6439458" cy="4381880"/>
          </a:xfrm>
          <a:ln w="3175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979857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Tracking an Organization’s Employees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681316"/>
            <a:ext cx="8299450" cy="4528414"/>
          </a:xfrm>
        </p:spPr>
        <p:txBody>
          <a:bodyPr/>
          <a:lstStyle/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Information that can be uncovered online: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Posted photographs, videos, or information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Posted content about personal activities, political or activist affiliations, and beliefs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Posting derogatory information about previous employers, coworkers, or clients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600" dirty="0">
                <a:ea typeface="+mn-ea"/>
                <a:cs typeface="+mn-cs"/>
              </a:rPr>
              <a:t>Discriminatory comments or fabricated qualifications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8864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The Information-Gathering Process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278856"/>
            <a:ext cx="8299450" cy="4866705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US" sz="2800" dirty="0">
                <a:ea typeface="+mn-ea"/>
                <a:cs typeface="+mn-cs"/>
              </a:rPr>
              <a:t>Gathering information from general resources (such as Google or the organizations’ website)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800" dirty="0">
                <a:ea typeface="+mn-ea"/>
                <a:cs typeface="+mn-cs"/>
              </a:rPr>
              <a:t>Determining the network’s logical and physical dimensions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800" dirty="0">
                <a:ea typeface="+mn-ea"/>
                <a:cs typeface="+mn-cs"/>
              </a:rPr>
              <a:t>Identifying active computers and devices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800" dirty="0">
                <a:ea typeface="+mn-ea"/>
                <a:cs typeface="+mn-cs"/>
              </a:rPr>
              <a:t>Finding open ports, active services, and access points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800" dirty="0">
                <a:ea typeface="+mn-ea"/>
                <a:cs typeface="+mn-cs"/>
              </a:rPr>
              <a:t>Detecting operating systems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2800" dirty="0">
                <a:ea typeface="+mn-ea"/>
                <a:cs typeface="+mn-cs"/>
              </a:rPr>
              <a:t>Researching known vulnerabilities of running software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58911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Tracking an Organization’s Employees (Cont.)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632155"/>
            <a:ext cx="8299450" cy="4882375"/>
          </a:xfrm>
        </p:spPr>
        <p:txBody>
          <a:bodyPr/>
          <a:lstStyle/>
          <a:p>
            <a:pPr marL="233363" lvl="1" indent="-233363">
              <a:buFont typeface="Wingdings" pitchFamily="2" charset="2"/>
              <a:buChar char="§"/>
            </a:pPr>
            <a:r>
              <a:rPr lang="en-US" sz="2800" dirty="0"/>
              <a:t>These sites can be examined for names, email addresses, addresses, phone numbers, photographs, and so on: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Blogs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Personal pages on a social networking site, such as Facebook, YouTube, LinkedIn, Instagram, Twitter, sucks domains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Organizational social medial outlet pages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24268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Tracking an Organization’s Employees (Cont.)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4E12014-D3A7-4A97-8BF0-E2F620E54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98" y="1842079"/>
            <a:ext cx="5339203" cy="384048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17341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Exploiting Insecure Applications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045396"/>
              </p:ext>
            </p:extLst>
          </p:nvPr>
        </p:nvGraphicFramePr>
        <p:xfrm>
          <a:off x="422275" y="11049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212280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Exploiting Insecure Applications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FABF6-790F-4CDC-8594-A97242EA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3" y="2012482"/>
            <a:ext cx="5809514" cy="347472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96105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4000" dirty="0"/>
              <a:t>Using Social Networks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327355"/>
            <a:ext cx="8299450" cy="4882375"/>
          </a:xfrm>
        </p:spPr>
        <p:txBody>
          <a:bodyPr/>
          <a:lstStyle/>
          <a:p>
            <a:pPr marL="233363" lvl="1" indent="-233363">
              <a:buFont typeface="Wingdings" pitchFamily="2" charset="2"/>
              <a:buChar char="§"/>
            </a:pPr>
            <a:r>
              <a:rPr lang="en-US" sz="2600" dirty="0"/>
              <a:t>Facebook, LinkedIn, Twitter, etc.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600" dirty="0"/>
              <a:t>Be aware of potentially malicious URLs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400" dirty="0"/>
              <a:t>Example: Clicking a video can be linked to malicious site that steals victims’ credentials or other information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400" dirty="0"/>
              <a:t>Website could install malicious software onto the user’s system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600" dirty="0"/>
              <a:t>Innocent-looking items (trivia items, fantasy sports, etc.) may distribute or publish user information</a:t>
            </a:r>
          </a:p>
          <a:p>
            <a:pPr marL="233363" lvl="1" indent="-233363">
              <a:buFont typeface="Wingdings" pitchFamily="2" charset="2"/>
              <a:buChar char="§"/>
            </a:pPr>
            <a:r>
              <a:rPr lang="en-US" sz="2600" dirty="0"/>
              <a:t>Profile information valuable to ethical and nonethical hackers</a:t>
            </a:r>
          </a:p>
          <a:p>
            <a:pPr marL="233363" lvl="1" indent="-233363">
              <a:buFont typeface="Wingdings" pitchFamily="2" charset="2"/>
              <a:buChar char="§"/>
            </a:pP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52048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816077"/>
          </a:xfrm>
        </p:spPr>
        <p:txBody>
          <a:bodyPr/>
          <a:lstStyle/>
          <a:p>
            <a:r>
              <a:rPr lang="en-US" sz="3600" dirty="0"/>
              <a:t>Using Basic Countermeasures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606F14-BD39-46E9-8AE7-DC817F49E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286179"/>
              </p:ext>
            </p:extLst>
          </p:nvPr>
        </p:nvGraphicFramePr>
        <p:xfrm>
          <a:off x="422275" y="1529254"/>
          <a:ext cx="8299450" cy="441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816077"/>
          </a:xfrm>
        </p:spPr>
        <p:txBody>
          <a:bodyPr/>
          <a:lstStyle/>
          <a:p>
            <a:r>
              <a:rPr lang="en-US" sz="3600" dirty="0"/>
              <a:t>Using Basic Countermeasures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606F14-BD39-46E9-8AE7-DC817F49E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219617"/>
              </p:ext>
            </p:extLst>
          </p:nvPr>
        </p:nvGraphicFramePr>
        <p:xfrm>
          <a:off x="539750" y="1357313"/>
          <a:ext cx="8299450" cy="490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7370EA-1656-426F-AF6A-CA9C969B5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8" y="2089108"/>
            <a:ext cx="6461764" cy="30835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2350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20624"/>
            <a:ext cx="8299450" cy="9906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53896"/>
            <a:ext cx="8299450" cy="4648200"/>
          </a:xfrm>
        </p:spPr>
        <p:txBody>
          <a:bodyPr/>
          <a:lstStyle/>
          <a:p>
            <a:pPr lvl="0"/>
            <a:r>
              <a:rPr lang="en-US" sz="2800" dirty="0"/>
              <a:t>Information gathering––reasons, tools, and techniques</a:t>
            </a:r>
          </a:p>
          <a:p>
            <a:pPr lvl="0"/>
            <a:r>
              <a:rPr lang="en-US" sz="2800" dirty="0"/>
              <a:t>Footprinting as a data-gathering technique</a:t>
            </a:r>
          </a:p>
          <a:p>
            <a:pPr lvl="0"/>
            <a:r>
              <a:rPr lang="en-US" sz="2800" dirty="0"/>
              <a:t>Footprinting countermeasures</a:t>
            </a:r>
          </a:p>
          <a:p>
            <a:pPr lvl="0"/>
            <a:r>
              <a:rPr lang="en-US" sz="2800" dirty="0"/>
              <a:t>Google hacking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The Information-Gathering Process (Cont.)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615741"/>
            <a:ext cx="8299450" cy="4866705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b="1" dirty="0">
                <a:ea typeface="+mn-ea"/>
                <a:cs typeface="+mn-cs"/>
              </a:rPr>
              <a:t>Footprinting activities: 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Examine company’s website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Identify key employees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Analyze open positions and job requests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Assess affiliate, parent, or sister companies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Find technologies and software used by the organization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5101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The Information-Gathering Process (Cont.)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750" y="1602256"/>
            <a:ext cx="8299450" cy="4866705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b="1" dirty="0">
                <a:ea typeface="+mn-ea"/>
                <a:cs typeface="+mn-cs"/>
              </a:rPr>
              <a:t>Footprinting activities </a:t>
            </a:r>
            <a:r>
              <a:rPr lang="en-US" sz="2800" dirty="0">
                <a:ea typeface="+mn-ea"/>
                <a:cs typeface="+mn-cs"/>
              </a:rPr>
              <a:t>(cont.): 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Determine network address and range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Review network range to determine whether the organization is the owner or if the systems are hosted by someone else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Look for employee postings, blogs, and other leaked information</a:t>
            </a:r>
          </a:p>
          <a:p>
            <a:pPr marL="5143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ea typeface="+mn-ea"/>
                <a:cs typeface="+mn-cs"/>
              </a:rPr>
              <a:t>Review collected data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841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The Information on a Company Website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772500"/>
              </p:ext>
            </p:extLst>
          </p:nvPr>
        </p:nvGraphicFramePr>
        <p:xfrm>
          <a:off x="735495" y="1854162"/>
          <a:ext cx="7673009" cy="383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538084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9750" y="195617"/>
            <a:ext cx="8299450" cy="650543"/>
          </a:xfrm>
        </p:spPr>
        <p:txBody>
          <a:bodyPr/>
          <a:lstStyle/>
          <a:p>
            <a:r>
              <a:rPr lang="en-US" sz="3600" dirty="0"/>
              <a:t>The Information on a Company Website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C68386-91F5-4EF4-8E64-5D2B85BA0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8" y="2097151"/>
            <a:ext cx="7965564" cy="2663698"/>
          </a:xfr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1275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D3BB-D60C-486E-BFB3-9BF888C7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Information on a Company Website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C59FE-EB0B-456A-B7A7-D5F707B68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33" y="2456736"/>
            <a:ext cx="7230333" cy="171818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0458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  <p:tag name="ARTICULATE_DESIGN_ID_BLANK PRESENTATION" val="LOF2KRIh"/>
  <p:tag name="ARTICULATE_SLIDE_COUNT" val="4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A088A85-A242-4C80-BFBC-B24AA66496A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23158</TotalTime>
  <Words>1629</Words>
  <Application>Microsoft Office PowerPoint</Application>
  <PresentationFormat>On-screen Show (4:3)</PresentationFormat>
  <Paragraphs>243</Paragraphs>
  <Slides>47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Courier New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The Information-Gathering Process</vt:lpstr>
      <vt:lpstr>The Information-Gathering Process (Cont.) </vt:lpstr>
      <vt:lpstr>The Information-Gathering Process (Cont.) </vt:lpstr>
      <vt:lpstr>The Information on a Company Website</vt:lpstr>
      <vt:lpstr>The Information on a Company Website (Cont.)</vt:lpstr>
      <vt:lpstr>The Information on a Company Website (Cont.)</vt:lpstr>
      <vt:lpstr>The Information on a Company Website (Cont.)</vt:lpstr>
      <vt:lpstr>The Information on a Company Website (Cont.)</vt:lpstr>
      <vt:lpstr>Discovering Financial Information</vt:lpstr>
      <vt:lpstr>Discovering Financial Information (Cont.)</vt:lpstr>
      <vt:lpstr>Google Hacking</vt:lpstr>
      <vt:lpstr>Google Hacking (Cont.)</vt:lpstr>
      <vt:lpstr>Google Hacking (Cont.)</vt:lpstr>
      <vt:lpstr>Google Hacking (Cont.)</vt:lpstr>
      <vt:lpstr>Google Hacking (Cont.)</vt:lpstr>
      <vt:lpstr>Google Hacking (Cont.)</vt:lpstr>
      <vt:lpstr>Exploring Domain Information Leakage</vt:lpstr>
      <vt:lpstr>Manual Registrar Query</vt:lpstr>
      <vt:lpstr>Manual Registrar Query (Cont.)</vt:lpstr>
      <vt:lpstr>Manual Registrar Query (Cont.)</vt:lpstr>
      <vt:lpstr>Manual Registrar Query (Cont.)</vt:lpstr>
      <vt:lpstr>Manual Registrar Query (Cont.)</vt:lpstr>
      <vt:lpstr>Manual Registrar Query (Cont.)</vt:lpstr>
      <vt:lpstr>Manual Registrar Query (Cont.): ARIN Results</vt:lpstr>
      <vt:lpstr>Manual Registrar Query (Cont.): ARIN Results</vt:lpstr>
      <vt:lpstr>Manual Registrar Query (Cont.): ARIN Results</vt:lpstr>
      <vt:lpstr>Manual Registrar Query (Cont.)</vt:lpstr>
      <vt:lpstr>Automatic Registrar Query</vt:lpstr>
      <vt:lpstr>Automatic Registrar Query (Cont.)</vt:lpstr>
      <vt:lpstr>Whois</vt:lpstr>
      <vt:lpstr>Nslookup</vt:lpstr>
      <vt:lpstr>Internet Assigned Numbers Authority (IANA)</vt:lpstr>
      <vt:lpstr>Determining a Network Range</vt:lpstr>
      <vt:lpstr>Traceroute</vt:lpstr>
      <vt:lpstr>Traceroute (Cont.)</vt:lpstr>
      <vt:lpstr>Tracking an Organization’s Employees</vt:lpstr>
      <vt:lpstr>Tracking an Organization’s Employees (Cont.)</vt:lpstr>
      <vt:lpstr>Tracking an Organization’s Employees (Cont.)</vt:lpstr>
      <vt:lpstr>Exploiting Insecure Applications</vt:lpstr>
      <vt:lpstr>Exploiting Insecure Applications (Cont.)</vt:lpstr>
      <vt:lpstr>Using Social Networks</vt:lpstr>
      <vt:lpstr>Using Basic Countermeasures</vt:lpstr>
      <vt:lpstr>Using Basic Countermeasures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Owner</dc:creator>
  <cp:lastModifiedBy>Kimberly Lindros</cp:lastModifiedBy>
  <cp:revision>3233</cp:revision>
  <cp:lastPrinted>2008-07-07T18:08:55Z</cp:lastPrinted>
  <dcterms:created xsi:type="dcterms:W3CDTF">2010-11-29T21:28:04Z</dcterms:created>
  <dcterms:modified xsi:type="dcterms:W3CDTF">2018-07-30T16:37:09Z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758AA0CA-81A2-403D-ACA1-82795E29F99D</vt:lpwstr>
  </property>
  <property fmtid="{D5CDD505-2E9C-101B-9397-08002B2CF9AE}" pid="3" name="ArticulatePath">
    <vt:lpwstr>hacking3e_ppt05-working</vt:lpwstr>
  </property>
</Properties>
</file>